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theme/themeOverride7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3"/>
  </p:notesMasterIdLst>
  <p:sldIdLst>
    <p:sldId id="256" r:id="rId2"/>
    <p:sldId id="295" r:id="rId3"/>
    <p:sldId id="265" r:id="rId4"/>
    <p:sldId id="326" r:id="rId5"/>
    <p:sldId id="269" r:id="rId6"/>
    <p:sldId id="276" r:id="rId7"/>
    <p:sldId id="270" r:id="rId8"/>
    <p:sldId id="271" r:id="rId9"/>
    <p:sldId id="273" r:id="rId10"/>
    <p:sldId id="294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327" r:id="rId19"/>
    <p:sldId id="328" r:id="rId20"/>
    <p:sldId id="329" r:id="rId21"/>
    <p:sldId id="330" r:id="rId22"/>
    <p:sldId id="331" r:id="rId23"/>
    <p:sldId id="332" r:id="rId24"/>
    <p:sldId id="296" r:id="rId25"/>
    <p:sldId id="318" r:id="rId26"/>
    <p:sldId id="333" r:id="rId27"/>
    <p:sldId id="334" r:id="rId28"/>
    <p:sldId id="336" r:id="rId29"/>
    <p:sldId id="337" r:id="rId30"/>
    <p:sldId id="311" r:id="rId31"/>
    <p:sldId id="312" r:id="rId32"/>
    <p:sldId id="313" r:id="rId33"/>
    <p:sldId id="314" r:id="rId34"/>
    <p:sldId id="338" r:id="rId35"/>
    <p:sldId id="316" r:id="rId36"/>
    <p:sldId id="315" r:id="rId37"/>
    <p:sldId id="324" r:id="rId38"/>
    <p:sldId id="322" r:id="rId39"/>
    <p:sldId id="307" r:id="rId40"/>
    <p:sldId id="325" r:id="rId41"/>
    <p:sldId id="310" r:id="rId42"/>
  </p:sldIdLst>
  <p:sldSz cx="9144000" cy="6858000" type="screen4x3"/>
  <p:notesSz cx="6791325" cy="9923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wnloads\gov_a_main%20(2).xls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Xorhgia%20se%20TA.xlsx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wnloads\gov_a_main%20(2).xls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wnloads\gov_a_main%20(2).xls" TargetMode="External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municipal%20comparison%20Europe.xlsx" TargetMode="External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municipal%20comparison%20Europe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2013 Local Goverment revenue (GDP</a:t>
            </a:r>
            <a:r>
              <a:rPr lang="en-US" sz="1600" baseline="0" dirty="0"/>
              <a:t> %)</a:t>
            </a:r>
            <a:endParaRPr lang="en-US" sz="1600" dirty="0"/>
          </a:p>
        </c:rich>
      </c:tx>
      <c:layout>
        <c:manualLayout>
          <c:xMode val="edge"/>
          <c:yMode val="edge"/>
          <c:x val="0.1377341798755603"/>
          <c:y val="2.10803718223483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3205130084996415E-2"/>
          <c:y val="8.4593982909406742E-2"/>
          <c:w val="0.9146386310649719"/>
          <c:h val="0.6019862579213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revenue!$B$11</c:f>
              <c:strCache>
                <c:ptCount val="1"/>
                <c:pt idx="0">
                  <c:v>% of GDP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27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revenue!$A$12:$A$40</c:f>
              <c:strCache>
                <c:ptCount val="29"/>
                <c:pt idx="0">
                  <c:v>Denmark</c:v>
                </c:pt>
                <c:pt idx="1">
                  <c:v>Sweden</c:v>
                </c:pt>
                <c:pt idx="2">
                  <c:v>Finland</c:v>
                </c:pt>
                <c:pt idx="3">
                  <c:v>Netherlands</c:v>
                </c:pt>
                <c:pt idx="4">
                  <c:v>Italy</c:v>
                </c:pt>
                <c:pt idx="5">
                  <c:v>Poland</c:v>
                </c:pt>
                <c:pt idx="6">
                  <c:v>Croatia</c:v>
                </c:pt>
                <c:pt idx="7">
                  <c:v>United Kingdom</c:v>
                </c:pt>
                <c:pt idx="8">
                  <c:v>France</c:v>
                </c:pt>
                <c:pt idx="9">
                  <c:v>EU (average)</c:v>
                </c:pt>
                <c:pt idx="10">
                  <c:v>Czech Republic</c:v>
                </c:pt>
                <c:pt idx="11">
                  <c:v>Hungary</c:v>
                </c:pt>
                <c:pt idx="12">
                  <c:v>Latvia</c:v>
                </c:pt>
                <c:pt idx="13">
                  <c:v>Estonia</c:v>
                </c:pt>
                <c:pt idx="14">
                  <c:v>Slovenia</c:v>
                </c:pt>
                <c:pt idx="15">
                  <c:v>Romania</c:v>
                </c:pt>
                <c:pt idx="16">
                  <c:v>Bulgaria</c:v>
                </c:pt>
                <c:pt idx="17">
                  <c:v>Lithuania</c:v>
                </c:pt>
                <c:pt idx="18">
                  <c:v>Austria</c:v>
                </c:pt>
                <c:pt idx="19">
                  <c:v>Germany</c:v>
                </c:pt>
                <c:pt idx="20">
                  <c:v>Belgium</c:v>
                </c:pt>
                <c:pt idx="21">
                  <c:v>Portugal</c:v>
                </c:pt>
                <c:pt idx="22">
                  <c:v>Slovakia</c:v>
                </c:pt>
                <c:pt idx="23">
                  <c:v>Spain</c:v>
                </c:pt>
                <c:pt idx="24">
                  <c:v>Luxembourg</c:v>
                </c:pt>
                <c:pt idx="25">
                  <c:v>Ireland</c:v>
                </c:pt>
                <c:pt idx="26">
                  <c:v>Greece</c:v>
                </c:pt>
                <c:pt idx="27">
                  <c:v>Cyprus</c:v>
                </c:pt>
                <c:pt idx="28">
                  <c:v>Malta</c:v>
                </c:pt>
              </c:strCache>
            </c:strRef>
          </c:cat>
          <c:val>
            <c:numRef>
              <c:f>revenue!$B$12:$B$40</c:f>
              <c:numCache>
                <c:formatCode>#,##0.0</c:formatCode>
                <c:ptCount val="29"/>
                <c:pt idx="0">
                  <c:v>37.5</c:v>
                </c:pt>
                <c:pt idx="1">
                  <c:v>25.8</c:v>
                </c:pt>
                <c:pt idx="2">
                  <c:v>23</c:v>
                </c:pt>
                <c:pt idx="3">
                  <c:v>15.1</c:v>
                </c:pt>
                <c:pt idx="4">
                  <c:v>15</c:v>
                </c:pt>
                <c:pt idx="5">
                  <c:v>12.9</c:v>
                </c:pt>
                <c:pt idx="6">
                  <c:v>12.4</c:v>
                </c:pt>
                <c:pt idx="7">
                  <c:v>12</c:v>
                </c:pt>
                <c:pt idx="8">
                  <c:v>11.8</c:v>
                </c:pt>
                <c:pt idx="9">
                  <c:v>11.6</c:v>
                </c:pt>
                <c:pt idx="10">
                  <c:v>10.6</c:v>
                </c:pt>
                <c:pt idx="11">
                  <c:v>10.199999999999999</c:v>
                </c:pt>
                <c:pt idx="12">
                  <c:v>9.6999999999999993</c:v>
                </c:pt>
                <c:pt idx="13">
                  <c:v>9.6</c:v>
                </c:pt>
                <c:pt idx="14">
                  <c:v>9.5</c:v>
                </c:pt>
                <c:pt idx="15">
                  <c:v>9.1</c:v>
                </c:pt>
                <c:pt idx="16">
                  <c:v>8.8000000000000007</c:v>
                </c:pt>
                <c:pt idx="17">
                  <c:v>8.1</c:v>
                </c:pt>
                <c:pt idx="18">
                  <c:v>8</c:v>
                </c:pt>
                <c:pt idx="19">
                  <c:v>7.9</c:v>
                </c:pt>
                <c:pt idx="20">
                  <c:v>7.1</c:v>
                </c:pt>
                <c:pt idx="21">
                  <c:v>6.7</c:v>
                </c:pt>
                <c:pt idx="22">
                  <c:v>6.5</c:v>
                </c:pt>
                <c:pt idx="23">
                  <c:v>6.4</c:v>
                </c:pt>
                <c:pt idx="24">
                  <c:v>5.4</c:v>
                </c:pt>
                <c:pt idx="25">
                  <c:v>4.8</c:v>
                </c:pt>
                <c:pt idx="26">
                  <c:v>3.8</c:v>
                </c:pt>
                <c:pt idx="27">
                  <c:v>1.8</c:v>
                </c:pt>
                <c:pt idx="28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542528"/>
        <c:axId val="146253504"/>
      </c:barChart>
      <c:catAx>
        <c:axId val="14754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146253504"/>
        <c:crosses val="autoZero"/>
        <c:auto val="1"/>
        <c:lblAlgn val="ctr"/>
        <c:lblOffset val="100"/>
        <c:noMultiLvlLbl val="0"/>
      </c:catAx>
      <c:valAx>
        <c:axId val="1462535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crossAx val="1475425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40882601539212"/>
          <c:y val="3.825840821224806E-2"/>
          <c:w val="0.78143014194323046"/>
          <c:h val="0.89785729007903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Δημόσιες Δαπάνες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cat>
            <c:numRef>
              <c:f>Sheet2!$B$2:$E$2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Sheet2!$B$3:$E$3</c:f>
              <c:numCache>
                <c:formatCode>_(* #,##0.0_);_(* \(#,##0.0\);_(* "-"??_);_(@_)</c:formatCode>
                <c:ptCount val="4"/>
                <c:pt idx="0">
                  <c:v>8271700000</c:v>
                </c:pt>
                <c:pt idx="1">
                  <c:v>8108600000</c:v>
                </c:pt>
                <c:pt idx="2">
                  <c:v>7725000000</c:v>
                </c:pt>
                <c:pt idx="3">
                  <c:v>7525000000</c:v>
                </c:pt>
              </c:numCache>
            </c:numRef>
          </c:val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Ταβ1</c:v>
                </c:pt>
              </c:strCache>
            </c:strRef>
          </c:tx>
          <c:invertIfNegative val="0"/>
          <c:cat>
            <c:numRef>
              <c:f>Sheet2!$B$2:$E$2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Sheet2!$B$4:$E$4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549184"/>
        <c:axId val="146256384"/>
      </c:barChart>
      <c:barChart>
        <c:barDir val="col"/>
        <c:grouping val="clustered"/>
        <c:varyColors val="0"/>
        <c:ser>
          <c:idx val="2"/>
          <c:order val="2"/>
          <c:tx>
            <c:strRef>
              <c:f>Sheet2!$A$5</c:f>
              <c:strCache>
                <c:ptCount val="1"/>
                <c:pt idx="0">
                  <c:v>Ταβ2</c:v>
                </c:pt>
              </c:strCache>
            </c:strRef>
          </c:tx>
          <c:invertIfNegative val="0"/>
          <c:cat>
            <c:numRef>
              <c:f>Sheet2!$B$2:$E$2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Sheet2!$B$5:$E$5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Sheet2!$A$6</c:f>
              <c:strCache>
                <c:ptCount val="1"/>
                <c:pt idx="0">
                  <c:v>Μέση χορηγία ανά δήμο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Sheet2!$B$2:$E$2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Sheet2!$B$6:$E$6</c:f>
              <c:numCache>
                <c:formatCode>_(* #,##0.0_);_(* \(#,##0.0\);_(* "-"??_);_(@_)</c:formatCode>
                <c:ptCount val="4"/>
                <c:pt idx="0">
                  <c:v>2866464.7083333326</c:v>
                </c:pt>
                <c:pt idx="1">
                  <c:v>2032550.4666666668</c:v>
                </c:pt>
                <c:pt idx="2">
                  <c:v>1936095.6</c:v>
                </c:pt>
                <c:pt idx="3">
                  <c:v>1778933.3333333333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548160"/>
        <c:axId val="146256960"/>
      </c:barChart>
      <c:catAx>
        <c:axId val="14754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256384"/>
        <c:crosses val="autoZero"/>
        <c:auto val="1"/>
        <c:lblAlgn val="ctr"/>
        <c:lblOffset val="100"/>
        <c:noMultiLvlLbl val="0"/>
      </c:catAx>
      <c:valAx>
        <c:axId val="146256384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l-GR" dirty="0"/>
                  <a:t>Δημόσιες Δαπάνες</a:t>
                </a:r>
                <a:r>
                  <a:rPr lang="el-GR" baseline="0" dirty="0"/>
                  <a:t> σε Δις</a:t>
                </a:r>
                <a:endParaRPr lang="en-US" dirty="0"/>
              </a:p>
            </c:rich>
          </c:tx>
          <c:overlay val="0"/>
        </c:title>
        <c:numFmt formatCode="_(* #,##0.0_);_(* \(#,##0.0\);_(* &quot;-&quot;??_);_(@_)" sourceLinked="1"/>
        <c:majorTickMark val="out"/>
        <c:minorTickMark val="none"/>
        <c:tickLblPos val="nextTo"/>
        <c:crossAx val="147549184"/>
        <c:crosses val="autoZero"/>
        <c:crossBetween val="between"/>
        <c:dispUnits>
          <c:builtInUnit val="billions"/>
          <c:dispUnitsLbl/>
        </c:dispUnits>
      </c:valAx>
      <c:valAx>
        <c:axId val="146256960"/>
        <c:scaling>
          <c:orientation val="minMax"/>
          <c:max val="3120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 dirty="0"/>
                  <a:t>Μέση χορηγία ανά</a:t>
                </a:r>
                <a:r>
                  <a:rPr lang="el-GR" baseline="0" dirty="0"/>
                  <a:t> δήμο σε εκ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7548160"/>
        <c:crosses val="max"/>
        <c:crossBetween val="between"/>
        <c:dispUnits>
          <c:builtInUnit val="millions"/>
          <c:dispUnitsLbl/>
        </c:dispUnits>
      </c:valAx>
      <c:catAx>
        <c:axId val="147548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6256960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9739098714355647"/>
          <c:y val="4.4140390892308076E-2"/>
          <c:w val="0.31707041132493818"/>
          <c:h val="0.1077417216787295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2013 Local Goverment revenue (GDP</a:t>
            </a:r>
            <a:r>
              <a:rPr lang="en-US" sz="1600" baseline="0" dirty="0"/>
              <a:t> %)</a:t>
            </a:r>
            <a:endParaRPr lang="en-US" sz="1600" dirty="0"/>
          </a:p>
        </c:rich>
      </c:tx>
      <c:layout>
        <c:manualLayout>
          <c:xMode val="edge"/>
          <c:yMode val="edge"/>
          <c:x val="0.1377341798755603"/>
          <c:y val="2.10803718223483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3205130084996415E-2"/>
          <c:y val="8.4593982909406742E-2"/>
          <c:w val="0.9146386310649719"/>
          <c:h val="0.6019862579213926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579904"/>
        <c:axId val="146259264"/>
      </c:barChart>
      <c:catAx>
        <c:axId val="147579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146259264"/>
        <c:crosses val="autoZero"/>
        <c:auto val="1"/>
        <c:lblAlgn val="ctr"/>
        <c:lblOffset val="100"/>
        <c:noMultiLvlLbl val="0"/>
      </c:catAx>
      <c:valAx>
        <c:axId val="1462592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crossAx val="1475799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2013 Local Goverment expenditure (GDP</a:t>
            </a:r>
            <a:r>
              <a:rPr lang="en-US" sz="1600" baseline="0" dirty="0"/>
              <a:t> %)</a:t>
            </a:r>
            <a:endParaRPr lang="en-US" sz="1600" dirty="0"/>
          </a:p>
        </c:rich>
      </c:tx>
      <c:layout>
        <c:manualLayout>
          <c:xMode val="edge"/>
          <c:yMode val="edge"/>
          <c:x val="0.1377341798755603"/>
          <c:y val="2.10803718223483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3205130084996415E-2"/>
          <c:y val="8.4593982909406742E-2"/>
          <c:w val="0.9146386310649719"/>
          <c:h val="0.6019862579213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'[gov_a_main (2).xls]Data'!$B$11</c:f>
              <c:strCache>
                <c:ptCount val="1"/>
                <c:pt idx="0">
                  <c:v>% of GDP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27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'[gov_a_main (2).xls]Data'!$A$12:$A$40</c:f>
              <c:strCache>
                <c:ptCount val="29"/>
                <c:pt idx="0">
                  <c:v>Denmark</c:v>
                </c:pt>
                <c:pt idx="1">
                  <c:v>Sweden</c:v>
                </c:pt>
                <c:pt idx="2">
                  <c:v>Finland</c:v>
                </c:pt>
                <c:pt idx="3">
                  <c:v>Netherlands</c:v>
                </c:pt>
                <c:pt idx="4">
                  <c:v>Italy</c:v>
                </c:pt>
                <c:pt idx="5">
                  <c:v>Poland</c:v>
                </c:pt>
                <c:pt idx="6">
                  <c:v>Croatia</c:v>
                </c:pt>
                <c:pt idx="7">
                  <c:v>France</c:v>
                </c:pt>
                <c:pt idx="8">
                  <c:v>United Kingdom</c:v>
                </c:pt>
                <c:pt idx="9">
                  <c:v>EU (average)</c:v>
                </c:pt>
                <c:pt idx="10">
                  <c:v>Latvia</c:v>
                </c:pt>
                <c:pt idx="11">
                  <c:v>Czech Republic</c:v>
                </c:pt>
                <c:pt idx="12">
                  <c:v>Estonia</c:v>
                </c:pt>
                <c:pt idx="13">
                  <c:v>Slovenia</c:v>
                </c:pt>
                <c:pt idx="14">
                  <c:v>Romania</c:v>
                </c:pt>
                <c:pt idx="15">
                  <c:v>Bulgaria</c:v>
                </c:pt>
                <c:pt idx="16">
                  <c:v>Lithuania</c:v>
                </c:pt>
                <c:pt idx="17">
                  <c:v>Austria</c:v>
                </c:pt>
                <c:pt idx="18">
                  <c:v>Germany</c:v>
                </c:pt>
                <c:pt idx="19">
                  <c:v>Hungary</c:v>
                </c:pt>
                <c:pt idx="20">
                  <c:v>Belgium</c:v>
                </c:pt>
                <c:pt idx="21">
                  <c:v>Portugal</c:v>
                </c:pt>
                <c:pt idx="22">
                  <c:v>Slovakia</c:v>
                </c:pt>
                <c:pt idx="23">
                  <c:v>Spain</c:v>
                </c:pt>
                <c:pt idx="24">
                  <c:v>Luxembourg</c:v>
                </c:pt>
                <c:pt idx="25">
                  <c:v>Ireland</c:v>
                </c:pt>
                <c:pt idx="26">
                  <c:v>Greece</c:v>
                </c:pt>
                <c:pt idx="27">
                  <c:v>Cyprus</c:v>
                </c:pt>
                <c:pt idx="28">
                  <c:v>Malta</c:v>
                </c:pt>
              </c:strCache>
            </c:strRef>
          </c:cat>
          <c:val>
            <c:numRef>
              <c:f>'[gov_a_main (2).xls]Data'!$B$12:$B$40</c:f>
              <c:numCache>
                <c:formatCode>#,##0.0</c:formatCode>
                <c:ptCount val="29"/>
                <c:pt idx="0">
                  <c:v>37.5</c:v>
                </c:pt>
                <c:pt idx="1">
                  <c:v>26</c:v>
                </c:pt>
                <c:pt idx="2">
                  <c:v>23.9</c:v>
                </c:pt>
                <c:pt idx="3">
                  <c:v>15.4</c:v>
                </c:pt>
                <c:pt idx="4">
                  <c:v>15</c:v>
                </c:pt>
                <c:pt idx="5">
                  <c:v>13.1</c:v>
                </c:pt>
                <c:pt idx="6">
                  <c:v>12.3</c:v>
                </c:pt>
                <c:pt idx="7">
                  <c:v>12.2</c:v>
                </c:pt>
                <c:pt idx="8">
                  <c:v>12</c:v>
                </c:pt>
                <c:pt idx="9">
                  <c:v>11.6</c:v>
                </c:pt>
                <c:pt idx="10">
                  <c:v>10.3</c:v>
                </c:pt>
                <c:pt idx="11">
                  <c:v>10.200000000000001</c:v>
                </c:pt>
                <c:pt idx="12">
                  <c:v>10</c:v>
                </c:pt>
                <c:pt idx="13">
                  <c:v>9.7000000000000011</c:v>
                </c:pt>
                <c:pt idx="14">
                  <c:v>9</c:v>
                </c:pt>
                <c:pt idx="15">
                  <c:v>8.4</c:v>
                </c:pt>
                <c:pt idx="16">
                  <c:v>8.4</c:v>
                </c:pt>
                <c:pt idx="17">
                  <c:v>8</c:v>
                </c:pt>
                <c:pt idx="18">
                  <c:v>7.8</c:v>
                </c:pt>
                <c:pt idx="19">
                  <c:v>7.6</c:v>
                </c:pt>
                <c:pt idx="20">
                  <c:v>7.3</c:v>
                </c:pt>
                <c:pt idx="21">
                  <c:v>6.4</c:v>
                </c:pt>
                <c:pt idx="22">
                  <c:v>6.3</c:v>
                </c:pt>
                <c:pt idx="23">
                  <c:v>5.9</c:v>
                </c:pt>
                <c:pt idx="24">
                  <c:v>5.2</c:v>
                </c:pt>
                <c:pt idx="25">
                  <c:v>4.8</c:v>
                </c:pt>
                <c:pt idx="26">
                  <c:v>3.4</c:v>
                </c:pt>
                <c:pt idx="27">
                  <c:v>1.7</c:v>
                </c:pt>
                <c:pt idx="28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631616"/>
        <c:axId val="162022528"/>
      </c:barChart>
      <c:catAx>
        <c:axId val="147631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162022528"/>
        <c:crosses val="autoZero"/>
        <c:auto val="1"/>
        <c:lblAlgn val="ctr"/>
        <c:lblOffset val="100"/>
        <c:noMultiLvlLbl val="0"/>
      </c:catAx>
      <c:valAx>
        <c:axId val="1620225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crossAx val="1476316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772706498811747"/>
          <c:y val="2.4242424242424242E-2"/>
          <c:w val="0.77867950135684405"/>
          <c:h val="0.9269761610377215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Pt>
            <c:idx val="25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Correct!$A$2:$A$41</c:f>
              <c:strCache>
                <c:ptCount val="40"/>
                <c:pt idx="0">
                  <c:v>Czech Republic</c:v>
                </c:pt>
                <c:pt idx="1">
                  <c:v>France</c:v>
                </c:pt>
                <c:pt idx="2">
                  <c:v>Slovakia</c:v>
                </c:pt>
                <c:pt idx="3">
                  <c:v>Turkey</c:v>
                </c:pt>
                <c:pt idx="4">
                  <c:v>Hungary</c:v>
                </c:pt>
                <c:pt idx="5">
                  <c:v>Switzerland</c:v>
                </c:pt>
                <c:pt idx="6">
                  <c:v>Moldova</c:v>
                </c:pt>
                <c:pt idx="7">
                  <c:v>Austria</c:v>
                </c:pt>
                <c:pt idx="8">
                  <c:v>Ukraine</c:v>
                </c:pt>
                <c:pt idx="9">
                  <c:v>Iceland</c:v>
                </c:pt>
                <c:pt idx="10">
                  <c:v>Luxemburg</c:v>
                </c:pt>
                <c:pt idx="11">
                  <c:v>Spain</c:v>
                </c:pt>
                <c:pt idx="12">
                  <c:v>Estonia</c:v>
                </c:pt>
                <c:pt idx="13">
                  <c:v>Malta</c:v>
                </c:pt>
                <c:pt idx="14">
                  <c:v>Romania</c:v>
                </c:pt>
                <c:pt idx="15">
                  <c:v>Germany</c:v>
                </c:pt>
                <c:pt idx="16">
                  <c:v>Italy</c:v>
                </c:pt>
                <c:pt idx="17">
                  <c:v>Croatia</c:v>
                </c:pt>
                <c:pt idx="18">
                  <c:v>Albania</c:v>
                </c:pt>
                <c:pt idx="19">
                  <c:v>Slovenia</c:v>
                </c:pt>
                <c:pt idx="20">
                  <c:v>Norway</c:v>
                </c:pt>
                <c:pt idx="21">
                  <c:v>Poland</c:v>
                </c:pt>
                <c:pt idx="22">
                  <c:v>Finland</c:v>
                </c:pt>
                <c:pt idx="23">
                  <c:v>Latvia</c:v>
                </c:pt>
                <c:pt idx="24">
                  <c:v>Belgium</c:v>
                </c:pt>
                <c:pt idx="25">
                  <c:v>Cyprus</c:v>
                </c:pt>
                <c:pt idx="26">
                  <c:v>Skopje</c:v>
                </c:pt>
                <c:pt idx="27">
                  <c:v>Bosnia - Herzegovina</c:v>
                </c:pt>
                <c:pt idx="28">
                  <c:v>Bulgaria</c:v>
                </c:pt>
                <c:pt idx="29">
                  <c:v>Montenegro</c:v>
                </c:pt>
                <c:pt idx="30">
                  <c:v>Sweden</c:v>
                </c:pt>
                <c:pt idx="31">
                  <c:v>Portugal</c:v>
                </c:pt>
                <c:pt idx="32">
                  <c:v>Greece</c:v>
                </c:pt>
                <c:pt idx="33">
                  <c:v>Ireland</c:v>
                </c:pt>
                <c:pt idx="34">
                  <c:v>Netherlands</c:v>
                </c:pt>
                <c:pt idx="35">
                  <c:v>Serbia</c:v>
                </c:pt>
                <c:pt idx="36">
                  <c:v>Lithuania</c:v>
                </c:pt>
                <c:pt idx="37">
                  <c:v>Denmark</c:v>
                </c:pt>
                <c:pt idx="38">
                  <c:v>Georgia</c:v>
                </c:pt>
                <c:pt idx="39">
                  <c:v>UK</c:v>
                </c:pt>
              </c:strCache>
            </c:strRef>
          </c:cat>
          <c:val>
            <c:numRef>
              <c:f>Correct!$B$2:$B$41</c:f>
              <c:numCache>
                <c:formatCode>_(* #,##0_);_(* \(#,##0\);_(* "-"??_);_(@_)</c:formatCode>
                <c:ptCount val="40"/>
                <c:pt idx="0">
                  <c:v>1678</c:v>
                </c:pt>
                <c:pt idx="1">
                  <c:v>1768</c:v>
                </c:pt>
                <c:pt idx="2">
                  <c:v>1780</c:v>
                </c:pt>
                <c:pt idx="3">
                  <c:v>1979</c:v>
                </c:pt>
                <c:pt idx="4">
                  <c:v>3146</c:v>
                </c:pt>
                <c:pt idx="5">
                  <c:v>3268</c:v>
                </c:pt>
                <c:pt idx="6">
                  <c:v>3423</c:v>
                </c:pt>
                <c:pt idx="7">
                  <c:v>3568</c:v>
                </c:pt>
                <c:pt idx="8">
                  <c:v>3969</c:v>
                </c:pt>
                <c:pt idx="9">
                  <c:v>4267</c:v>
                </c:pt>
                <c:pt idx="10">
                  <c:v>4811</c:v>
                </c:pt>
                <c:pt idx="11">
                  <c:v>5651</c:v>
                </c:pt>
                <c:pt idx="12">
                  <c:v>5929</c:v>
                </c:pt>
                <c:pt idx="13">
                  <c:v>6176</c:v>
                </c:pt>
                <c:pt idx="14">
                  <c:v>6731</c:v>
                </c:pt>
                <c:pt idx="15">
                  <c:v>7265</c:v>
                </c:pt>
                <c:pt idx="16">
                  <c:v>7493</c:v>
                </c:pt>
                <c:pt idx="17">
                  <c:v>7932</c:v>
                </c:pt>
                <c:pt idx="18">
                  <c:v>8633</c:v>
                </c:pt>
                <c:pt idx="19">
                  <c:v>9716</c:v>
                </c:pt>
                <c:pt idx="20">
                  <c:v>11442</c:v>
                </c:pt>
                <c:pt idx="21">
                  <c:v>15543</c:v>
                </c:pt>
                <c:pt idx="22">
                  <c:v>16781</c:v>
                </c:pt>
                <c:pt idx="23">
                  <c:v>17395</c:v>
                </c:pt>
                <c:pt idx="24">
                  <c:v>18676</c:v>
                </c:pt>
                <c:pt idx="25">
                  <c:v>20398</c:v>
                </c:pt>
                <c:pt idx="26">
                  <c:v>25432</c:v>
                </c:pt>
                <c:pt idx="27">
                  <c:v>27372</c:v>
                </c:pt>
                <c:pt idx="28">
                  <c:v>27917</c:v>
                </c:pt>
                <c:pt idx="29">
                  <c:v>29524</c:v>
                </c:pt>
                <c:pt idx="30">
                  <c:v>32483</c:v>
                </c:pt>
                <c:pt idx="31">
                  <c:v>34313</c:v>
                </c:pt>
                <c:pt idx="32">
                  <c:v>34800</c:v>
                </c:pt>
                <c:pt idx="33">
                  <c:v>40088</c:v>
                </c:pt>
                <c:pt idx="34">
                  <c:v>40833</c:v>
                </c:pt>
                <c:pt idx="35">
                  <c:v>41724</c:v>
                </c:pt>
                <c:pt idx="36">
                  <c:v>50833</c:v>
                </c:pt>
                <c:pt idx="37">
                  <c:v>56735</c:v>
                </c:pt>
                <c:pt idx="38">
                  <c:v>65072</c:v>
                </c:pt>
                <c:pt idx="39">
                  <c:v>144342</c:v>
                </c:pt>
              </c:numCache>
            </c:numRef>
          </c:val>
        </c:ser>
        <c:ser>
          <c:idx val="1"/>
          <c:order val="1"/>
          <c:tx>
            <c:strRef>
              <c:f>Correct!$A$1</c:f>
              <c:strCache>
                <c:ptCount val="1"/>
                <c:pt idx="0">
                  <c:v>Μέσος όρος πληθυσμού ανά Δήμο (ορθός)</c:v>
                </c:pt>
              </c:strCache>
            </c:strRef>
          </c:tx>
          <c:invertIfNegative val="0"/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147806720"/>
        <c:axId val="162028864"/>
      </c:barChart>
      <c:catAx>
        <c:axId val="147806720"/>
        <c:scaling>
          <c:orientation val="minMax"/>
        </c:scaling>
        <c:delete val="0"/>
        <c:axPos val="l"/>
        <c:majorTickMark val="none"/>
        <c:minorTickMark val="none"/>
        <c:tickLblPos val="nextTo"/>
        <c:crossAx val="162028864"/>
        <c:crosses val="autoZero"/>
        <c:auto val="1"/>
        <c:lblAlgn val="ctr"/>
        <c:lblOffset val="100"/>
        <c:tickLblSkip val="1"/>
        <c:noMultiLvlLbl val="0"/>
      </c:catAx>
      <c:valAx>
        <c:axId val="162028864"/>
        <c:scaling>
          <c:orientation val="minMax"/>
          <c:max val="180000"/>
        </c:scaling>
        <c:delete val="0"/>
        <c:axPos val="b"/>
        <c:numFmt formatCode="_(* #,##0_);_(* \(#,##0\);_(* &quot;-&quot;??_);_(@_)" sourceLinked="1"/>
        <c:majorTickMark val="none"/>
        <c:minorTickMark val="none"/>
        <c:tickLblPos val="nextTo"/>
        <c:crossAx val="1478067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772706498811747"/>
          <c:y val="2.4242424242424242E-2"/>
          <c:w val="0.77867950135684405"/>
          <c:h val="0.9269761610377215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Pt>
            <c:idx val="39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New!$A$2:$A$41</c:f>
              <c:strCache>
                <c:ptCount val="40"/>
                <c:pt idx="0">
                  <c:v>Czech Republic</c:v>
                </c:pt>
                <c:pt idx="1">
                  <c:v>France</c:v>
                </c:pt>
                <c:pt idx="2">
                  <c:v>Slovakia</c:v>
                </c:pt>
                <c:pt idx="3">
                  <c:v>Turkey</c:v>
                </c:pt>
                <c:pt idx="4">
                  <c:v>Hungary</c:v>
                </c:pt>
                <c:pt idx="5">
                  <c:v>Switzerland</c:v>
                </c:pt>
                <c:pt idx="6">
                  <c:v>Moldova</c:v>
                </c:pt>
                <c:pt idx="7">
                  <c:v>Austria</c:v>
                </c:pt>
                <c:pt idx="8">
                  <c:v>Ukraine</c:v>
                </c:pt>
                <c:pt idx="9">
                  <c:v>Iceland</c:v>
                </c:pt>
                <c:pt idx="10">
                  <c:v>Luxemburg</c:v>
                </c:pt>
                <c:pt idx="11">
                  <c:v>Spain</c:v>
                </c:pt>
                <c:pt idx="12">
                  <c:v>Estonia</c:v>
                </c:pt>
                <c:pt idx="13">
                  <c:v>Malta</c:v>
                </c:pt>
                <c:pt idx="14">
                  <c:v>Romania</c:v>
                </c:pt>
                <c:pt idx="15">
                  <c:v>Germany</c:v>
                </c:pt>
                <c:pt idx="16">
                  <c:v>Italy</c:v>
                </c:pt>
                <c:pt idx="17">
                  <c:v>Croatia</c:v>
                </c:pt>
                <c:pt idx="18">
                  <c:v>Albania</c:v>
                </c:pt>
                <c:pt idx="19">
                  <c:v>Slovenia</c:v>
                </c:pt>
                <c:pt idx="20">
                  <c:v>Norway</c:v>
                </c:pt>
                <c:pt idx="21">
                  <c:v>Poland</c:v>
                </c:pt>
                <c:pt idx="22">
                  <c:v>Finland</c:v>
                </c:pt>
                <c:pt idx="23">
                  <c:v>Latvia</c:v>
                </c:pt>
                <c:pt idx="24">
                  <c:v>Belgium</c:v>
                </c:pt>
                <c:pt idx="25">
                  <c:v>Skopje</c:v>
                </c:pt>
                <c:pt idx="26">
                  <c:v>Bosnia - Herzegovina</c:v>
                </c:pt>
                <c:pt idx="27">
                  <c:v>Bulgaria</c:v>
                </c:pt>
                <c:pt idx="28">
                  <c:v>Montenegro</c:v>
                </c:pt>
                <c:pt idx="29">
                  <c:v>Sweden</c:v>
                </c:pt>
                <c:pt idx="30">
                  <c:v>Portugal</c:v>
                </c:pt>
                <c:pt idx="31">
                  <c:v>Greece</c:v>
                </c:pt>
                <c:pt idx="32">
                  <c:v>Ireland</c:v>
                </c:pt>
                <c:pt idx="33">
                  <c:v>Netherlands</c:v>
                </c:pt>
                <c:pt idx="34">
                  <c:v>Serbia</c:v>
                </c:pt>
                <c:pt idx="35">
                  <c:v>Lithuania</c:v>
                </c:pt>
                <c:pt idx="36">
                  <c:v>Denmark</c:v>
                </c:pt>
                <c:pt idx="37">
                  <c:v>Georgia</c:v>
                </c:pt>
                <c:pt idx="38">
                  <c:v>UK</c:v>
                </c:pt>
                <c:pt idx="39">
                  <c:v>Cyprus</c:v>
                </c:pt>
              </c:strCache>
            </c:strRef>
          </c:cat>
          <c:val>
            <c:numRef>
              <c:f>New!$B$2:$B$41</c:f>
              <c:numCache>
                <c:formatCode>_(* #,##0_);_(* \(#,##0\);_(* "-"??_);_(@_)</c:formatCode>
                <c:ptCount val="40"/>
                <c:pt idx="0">
                  <c:v>1678</c:v>
                </c:pt>
                <c:pt idx="1">
                  <c:v>1768</c:v>
                </c:pt>
                <c:pt idx="2">
                  <c:v>1780</c:v>
                </c:pt>
                <c:pt idx="3">
                  <c:v>1979</c:v>
                </c:pt>
                <c:pt idx="4">
                  <c:v>3146</c:v>
                </c:pt>
                <c:pt idx="5">
                  <c:v>3268</c:v>
                </c:pt>
                <c:pt idx="6">
                  <c:v>3423</c:v>
                </c:pt>
                <c:pt idx="7">
                  <c:v>3568</c:v>
                </c:pt>
                <c:pt idx="8">
                  <c:v>3969</c:v>
                </c:pt>
                <c:pt idx="9">
                  <c:v>4267</c:v>
                </c:pt>
                <c:pt idx="10">
                  <c:v>4811</c:v>
                </c:pt>
                <c:pt idx="11">
                  <c:v>5651</c:v>
                </c:pt>
                <c:pt idx="12">
                  <c:v>5929</c:v>
                </c:pt>
                <c:pt idx="13">
                  <c:v>6176</c:v>
                </c:pt>
                <c:pt idx="14">
                  <c:v>6731</c:v>
                </c:pt>
                <c:pt idx="15">
                  <c:v>7265</c:v>
                </c:pt>
                <c:pt idx="16">
                  <c:v>7493</c:v>
                </c:pt>
                <c:pt idx="17">
                  <c:v>7932</c:v>
                </c:pt>
                <c:pt idx="18">
                  <c:v>8633</c:v>
                </c:pt>
                <c:pt idx="19">
                  <c:v>9716</c:v>
                </c:pt>
                <c:pt idx="20">
                  <c:v>11442</c:v>
                </c:pt>
                <c:pt idx="21">
                  <c:v>15543</c:v>
                </c:pt>
                <c:pt idx="22">
                  <c:v>16781</c:v>
                </c:pt>
                <c:pt idx="23">
                  <c:v>17395</c:v>
                </c:pt>
                <c:pt idx="24">
                  <c:v>18676</c:v>
                </c:pt>
                <c:pt idx="25">
                  <c:v>25432</c:v>
                </c:pt>
                <c:pt idx="26">
                  <c:v>27372</c:v>
                </c:pt>
                <c:pt idx="27">
                  <c:v>27917</c:v>
                </c:pt>
                <c:pt idx="28">
                  <c:v>29524</c:v>
                </c:pt>
                <c:pt idx="29">
                  <c:v>32483</c:v>
                </c:pt>
                <c:pt idx="30">
                  <c:v>34313</c:v>
                </c:pt>
                <c:pt idx="31">
                  <c:v>34800</c:v>
                </c:pt>
                <c:pt idx="32">
                  <c:v>40088</c:v>
                </c:pt>
                <c:pt idx="33">
                  <c:v>40833</c:v>
                </c:pt>
                <c:pt idx="34">
                  <c:v>41724</c:v>
                </c:pt>
                <c:pt idx="35">
                  <c:v>50833</c:v>
                </c:pt>
                <c:pt idx="36">
                  <c:v>56735</c:v>
                </c:pt>
                <c:pt idx="37">
                  <c:v>65072</c:v>
                </c:pt>
                <c:pt idx="38">
                  <c:v>144342</c:v>
                </c:pt>
                <c:pt idx="39">
                  <c:v>168081.4</c:v>
                </c:pt>
              </c:numCache>
            </c:numRef>
          </c:val>
        </c:ser>
        <c:ser>
          <c:idx val="1"/>
          <c:order val="1"/>
          <c:tx>
            <c:strRef>
              <c:f>New!$A$1</c:f>
              <c:strCache>
                <c:ptCount val="1"/>
                <c:pt idx="0">
                  <c:v>Μέσος όρος πληθυσμού ανά Δήμο (Σενάριο 3)</c:v>
                </c:pt>
              </c:strCache>
            </c:strRef>
          </c:tx>
          <c:invertIfNegative val="0"/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-10"/>
        <c:axId val="147844608"/>
        <c:axId val="168453824"/>
      </c:barChart>
      <c:catAx>
        <c:axId val="147844608"/>
        <c:scaling>
          <c:orientation val="minMax"/>
        </c:scaling>
        <c:delete val="0"/>
        <c:axPos val="l"/>
        <c:majorTickMark val="none"/>
        <c:minorTickMark val="none"/>
        <c:tickLblPos val="nextTo"/>
        <c:crossAx val="168453824"/>
        <c:crosses val="autoZero"/>
        <c:auto val="1"/>
        <c:lblAlgn val="ctr"/>
        <c:lblOffset val="100"/>
        <c:tickLblSkip val="1"/>
        <c:noMultiLvlLbl val="0"/>
      </c:catAx>
      <c:valAx>
        <c:axId val="168453824"/>
        <c:scaling>
          <c:orientation val="minMax"/>
        </c:scaling>
        <c:delete val="0"/>
        <c:axPos val="b"/>
        <c:numFmt formatCode="_(* #,##0_);_(* \(#,##0\);_(* &quot;-&quot;??_);_(@_)" sourceLinked="1"/>
        <c:majorTickMark val="none"/>
        <c:minorTickMark val="none"/>
        <c:tickLblPos val="nextTo"/>
        <c:crossAx val="1478446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D0BF3-3254-4C29-94B2-3F565817931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A8124A9-B0C3-4C28-9040-8B1412F2B280}">
      <dgm:prSet phldrT="[Text]"/>
      <dgm:spPr/>
      <dgm:t>
        <a:bodyPr/>
        <a:lstStyle/>
        <a:p>
          <a:r>
            <a:rPr lang="el-GR" dirty="0" smtClean="0"/>
            <a:t>Διευθυντής Δήμου</a:t>
          </a:r>
          <a:endParaRPr lang="el-GR" dirty="0"/>
        </a:p>
      </dgm:t>
    </dgm:pt>
    <dgm:pt modelId="{B5E8D1CF-198C-4CE8-A9E3-05BBB5F1C949}" type="parTrans" cxnId="{8074B03E-5F55-4DF0-9CCF-70326AB941A6}">
      <dgm:prSet/>
      <dgm:spPr/>
      <dgm:t>
        <a:bodyPr/>
        <a:lstStyle/>
        <a:p>
          <a:endParaRPr lang="el-GR"/>
        </a:p>
      </dgm:t>
    </dgm:pt>
    <dgm:pt modelId="{438C24DE-F90F-41C7-A52C-B0E71707D657}" type="sibTrans" cxnId="{8074B03E-5F55-4DF0-9CCF-70326AB941A6}">
      <dgm:prSet/>
      <dgm:spPr/>
      <dgm:t>
        <a:bodyPr/>
        <a:lstStyle/>
        <a:p>
          <a:endParaRPr lang="el-GR"/>
        </a:p>
      </dgm:t>
    </dgm:pt>
    <dgm:pt modelId="{E8BBE585-A286-443F-9AD8-984BC012017B}">
      <dgm:prSet phldrT="[Text]"/>
      <dgm:spPr/>
      <dgm:t>
        <a:bodyPr/>
        <a:lstStyle/>
        <a:p>
          <a:r>
            <a:rPr lang="el-GR" dirty="0" smtClean="0"/>
            <a:t>Οικονομικό Τμήμα</a:t>
          </a:r>
          <a:endParaRPr lang="el-GR" dirty="0"/>
        </a:p>
      </dgm:t>
    </dgm:pt>
    <dgm:pt modelId="{56FF7CAF-C6B8-4976-82D4-37EEC5B8EF01}" type="parTrans" cxnId="{46D18EA7-8A78-4ACF-8D7C-65A66CD3D454}">
      <dgm:prSet/>
      <dgm:spPr/>
      <dgm:t>
        <a:bodyPr/>
        <a:lstStyle/>
        <a:p>
          <a:endParaRPr lang="el-GR"/>
        </a:p>
      </dgm:t>
    </dgm:pt>
    <dgm:pt modelId="{71A38A94-9162-4130-942E-A377343DD019}" type="sibTrans" cxnId="{46D18EA7-8A78-4ACF-8D7C-65A66CD3D454}">
      <dgm:prSet/>
      <dgm:spPr/>
      <dgm:t>
        <a:bodyPr/>
        <a:lstStyle/>
        <a:p>
          <a:endParaRPr lang="el-GR"/>
        </a:p>
      </dgm:t>
    </dgm:pt>
    <dgm:pt modelId="{1C3F84AB-0FFE-4201-98FA-00518CE1FE43}">
      <dgm:prSet phldrT="[Text]"/>
      <dgm:spPr/>
      <dgm:t>
        <a:bodyPr/>
        <a:lstStyle/>
        <a:p>
          <a:r>
            <a:rPr lang="el-GR" dirty="0" smtClean="0"/>
            <a:t>Τμήμα Διοίκησης και προσωπικού</a:t>
          </a:r>
          <a:endParaRPr lang="el-GR" dirty="0"/>
        </a:p>
      </dgm:t>
    </dgm:pt>
    <dgm:pt modelId="{D2DF7060-01DF-491B-8049-5B4CBAC452D2}" type="parTrans" cxnId="{1F1982B2-2431-4BF3-B0AC-FE983D2CED61}">
      <dgm:prSet/>
      <dgm:spPr/>
      <dgm:t>
        <a:bodyPr/>
        <a:lstStyle/>
        <a:p>
          <a:endParaRPr lang="el-GR"/>
        </a:p>
      </dgm:t>
    </dgm:pt>
    <dgm:pt modelId="{EF504C82-9886-4540-9EBD-7AEC6B02BB9E}" type="sibTrans" cxnId="{1F1982B2-2431-4BF3-B0AC-FE983D2CED61}">
      <dgm:prSet/>
      <dgm:spPr/>
      <dgm:t>
        <a:bodyPr/>
        <a:lstStyle/>
        <a:p>
          <a:endParaRPr lang="el-GR"/>
        </a:p>
      </dgm:t>
    </dgm:pt>
    <dgm:pt modelId="{51D04B5F-2A40-4505-A551-C50EBC83D20C}">
      <dgm:prSet/>
      <dgm:spPr/>
      <dgm:t>
        <a:bodyPr/>
        <a:lstStyle/>
        <a:p>
          <a:r>
            <a:rPr lang="el-GR" dirty="0" smtClean="0"/>
            <a:t>Τεχνικό Τμήμα</a:t>
          </a:r>
          <a:endParaRPr lang="el-GR" dirty="0"/>
        </a:p>
      </dgm:t>
    </dgm:pt>
    <dgm:pt modelId="{D18B1632-DD26-49D4-A529-BC2A48637118}" type="parTrans" cxnId="{3F948CDC-D11A-4AC2-B1FE-D263DAD98A88}">
      <dgm:prSet/>
      <dgm:spPr/>
      <dgm:t>
        <a:bodyPr/>
        <a:lstStyle/>
        <a:p>
          <a:endParaRPr lang="el-GR"/>
        </a:p>
      </dgm:t>
    </dgm:pt>
    <dgm:pt modelId="{113EB5C1-8A6F-4772-9A57-29C93FD70F86}" type="sibTrans" cxnId="{3F948CDC-D11A-4AC2-B1FE-D263DAD98A88}">
      <dgm:prSet/>
      <dgm:spPr/>
      <dgm:t>
        <a:bodyPr/>
        <a:lstStyle/>
        <a:p>
          <a:endParaRPr lang="el-GR"/>
        </a:p>
      </dgm:t>
    </dgm:pt>
    <dgm:pt modelId="{C267810A-0B11-450E-9CF7-B4FDFB0E1BB3}">
      <dgm:prSet/>
      <dgm:spPr/>
      <dgm:t>
        <a:bodyPr/>
        <a:lstStyle/>
        <a:p>
          <a:r>
            <a:rPr lang="el-GR" dirty="0" smtClean="0"/>
            <a:t>Τμήμα Δημοσίας Υγείας και καθαριότητας</a:t>
          </a:r>
          <a:endParaRPr lang="el-GR" dirty="0"/>
        </a:p>
      </dgm:t>
    </dgm:pt>
    <dgm:pt modelId="{93380212-B131-47B6-BE8C-E603E65C6D1F}" type="parTrans" cxnId="{5DB95E84-5491-41EC-AF2A-757C02845296}">
      <dgm:prSet/>
      <dgm:spPr/>
      <dgm:t>
        <a:bodyPr/>
        <a:lstStyle/>
        <a:p>
          <a:endParaRPr lang="el-GR"/>
        </a:p>
      </dgm:t>
    </dgm:pt>
    <dgm:pt modelId="{6E87A632-EA41-47B5-9C04-30517BA02187}" type="sibTrans" cxnId="{5DB95E84-5491-41EC-AF2A-757C02845296}">
      <dgm:prSet/>
      <dgm:spPr/>
      <dgm:t>
        <a:bodyPr/>
        <a:lstStyle/>
        <a:p>
          <a:endParaRPr lang="el-GR"/>
        </a:p>
      </dgm:t>
    </dgm:pt>
    <dgm:pt modelId="{E7BC47F3-DAB0-44A3-9B7B-1B09281D9F0D}">
      <dgm:prSet/>
      <dgm:spPr/>
      <dgm:t>
        <a:bodyPr/>
        <a:lstStyle/>
        <a:p>
          <a:r>
            <a:rPr lang="el-GR" dirty="0" smtClean="0"/>
            <a:t>Δήμαρχος</a:t>
          </a:r>
          <a:endParaRPr lang="el-GR" dirty="0"/>
        </a:p>
      </dgm:t>
    </dgm:pt>
    <dgm:pt modelId="{FA177604-9342-4CBA-A539-201DF94F2DEA}" type="parTrans" cxnId="{CEC76730-1CDE-4EBE-94DB-49BEA55CD8F7}">
      <dgm:prSet/>
      <dgm:spPr/>
      <dgm:t>
        <a:bodyPr/>
        <a:lstStyle/>
        <a:p>
          <a:endParaRPr lang="el-GR"/>
        </a:p>
      </dgm:t>
    </dgm:pt>
    <dgm:pt modelId="{3279FEBE-1462-4779-ABB3-C71972BD5E01}" type="sibTrans" cxnId="{CEC76730-1CDE-4EBE-94DB-49BEA55CD8F7}">
      <dgm:prSet/>
      <dgm:spPr/>
      <dgm:t>
        <a:bodyPr/>
        <a:lstStyle/>
        <a:p>
          <a:endParaRPr lang="el-GR"/>
        </a:p>
      </dgm:t>
    </dgm:pt>
    <dgm:pt modelId="{76CFEDC4-B42B-46B4-8B0E-4A09BBA5AE67}">
      <dgm:prSet/>
      <dgm:spPr/>
      <dgm:t>
        <a:bodyPr/>
        <a:lstStyle/>
        <a:p>
          <a:r>
            <a:rPr lang="el-GR" dirty="0" smtClean="0"/>
            <a:t>Δημοτικό Συμβούλιο</a:t>
          </a:r>
          <a:endParaRPr lang="el-GR" dirty="0"/>
        </a:p>
      </dgm:t>
    </dgm:pt>
    <dgm:pt modelId="{8BAD79FF-5A50-4E67-8629-65C9B10E5561}" type="parTrans" cxnId="{B256D3C2-C42E-4B88-A8F3-93C56B6BB7AA}">
      <dgm:prSet/>
      <dgm:spPr/>
      <dgm:t>
        <a:bodyPr/>
        <a:lstStyle/>
        <a:p>
          <a:endParaRPr lang="el-GR"/>
        </a:p>
      </dgm:t>
    </dgm:pt>
    <dgm:pt modelId="{F9BAA157-E3EC-4F16-BC2A-B1CCFBD01642}" type="sibTrans" cxnId="{B256D3C2-C42E-4B88-A8F3-93C56B6BB7AA}">
      <dgm:prSet/>
      <dgm:spPr/>
      <dgm:t>
        <a:bodyPr/>
        <a:lstStyle/>
        <a:p>
          <a:endParaRPr lang="el-GR"/>
        </a:p>
      </dgm:t>
    </dgm:pt>
    <dgm:pt modelId="{1D587A35-E22E-484A-BBA8-9116EF85317B}" type="asst">
      <dgm:prSet phldrT="[Text]"/>
      <dgm:spPr/>
      <dgm:t>
        <a:bodyPr/>
        <a:lstStyle/>
        <a:p>
          <a:r>
            <a:rPr lang="el-GR" dirty="0" smtClean="0"/>
            <a:t>Γραφεία εξυπηρέτησης</a:t>
          </a:r>
          <a:endParaRPr lang="el-GR" dirty="0"/>
        </a:p>
      </dgm:t>
    </dgm:pt>
    <dgm:pt modelId="{79808C49-DFF1-40EC-8268-05551E4A4367}" type="parTrans" cxnId="{77895F54-4A2C-4435-9816-2C992B5C6857}">
      <dgm:prSet/>
      <dgm:spPr/>
      <dgm:t>
        <a:bodyPr/>
        <a:lstStyle/>
        <a:p>
          <a:endParaRPr lang="el-GR"/>
        </a:p>
      </dgm:t>
    </dgm:pt>
    <dgm:pt modelId="{68A92684-A5C0-4F04-B4BD-B61FDF1C46F0}" type="sibTrans" cxnId="{77895F54-4A2C-4435-9816-2C992B5C6857}">
      <dgm:prSet/>
      <dgm:spPr/>
      <dgm:t>
        <a:bodyPr/>
        <a:lstStyle/>
        <a:p>
          <a:endParaRPr lang="el-GR"/>
        </a:p>
      </dgm:t>
    </dgm:pt>
    <dgm:pt modelId="{385143B8-8400-422A-A82C-769BFC025238}" type="asst">
      <dgm:prSet phldrT="[Text]"/>
      <dgm:spPr/>
      <dgm:t>
        <a:bodyPr/>
        <a:lstStyle/>
        <a:p>
          <a:r>
            <a:rPr lang="el-GR" dirty="0" smtClean="0"/>
            <a:t>Γραφείο Ασφάλειας και Υγείας</a:t>
          </a:r>
          <a:endParaRPr lang="el-GR" dirty="0"/>
        </a:p>
      </dgm:t>
    </dgm:pt>
    <dgm:pt modelId="{61B5579E-9F54-45C5-A0EA-828DB7252E9F}" type="parTrans" cxnId="{3C31AC3B-7D70-4407-BEE4-32627A04DEFC}">
      <dgm:prSet/>
      <dgm:spPr/>
      <dgm:t>
        <a:bodyPr/>
        <a:lstStyle/>
        <a:p>
          <a:endParaRPr lang="el-GR"/>
        </a:p>
      </dgm:t>
    </dgm:pt>
    <dgm:pt modelId="{CAB950AE-906E-4E77-9F0E-E54EB8AFD913}" type="sibTrans" cxnId="{3C31AC3B-7D70-4407-BEE4-32627A04DEFC}">
      <dgm:prSet/>
      <dgm:spPr/>
      <dgm:t>
        <a:bodyPr/>
        <a:lstStyle/>
        <a:p>
          <a:endParaRPr lang="el-GR"/>
        </a:p>
      </dgm:t>
    </dgm:pt>
    <dgm:pt modelId="{D9B811BB-5D0F-4320-BC2F-74F54D7EE9E6}">
      <dgm:prSet/>
      <dgm:spPr/>
      <dgm:t>
        <a:bodyPr/>
        <a:lstStyle/>
        <a:p>
          <a:r>
            <a:rPr lang="el-GR" dirty="0" smtClean="0"/>
            <a:t>Τμήμα περιβαλλοντικής Ανάπτυξης </a:t>
          </a:r>
          <a:endParaRPr lang="el-GR" dirty="0"/>
        </a:p>
      </dgm:t>
    </dgm:pt>
    <dgm:pt modelId="{A6F56547-17DA-49F5-98D4-AB556E52E582}" type="parTrans" cxnId="{04D28F59-6338-4545-B067-77DB58F9713C}">
      <dgm:prSet/>
      <dgm:spPr/>
      <dgm:t>
        <a:bodyPr/>
        <a:lstStyle/>
        <a:p>
          <a:endParaRPr lang="el-GR"/>
        </a:p>
      </dgm:t>
    </dgm:pt>
    <dgm:pt modelId="{CAEB5E55-F18E-436E-AB29-1C5FF96CE1C9}" type="sibTrans" cxnId="{04D28F59-6338-4545-B067-77DB58F9713C}">
      <dgm:prSet/>
      <dgm:spPr/>
      <dgm:t>
        <a:bodyPr/>
        <a:lstStyle/>
        <a:p>
          <a:endParaRPr lang="el-GR"/>
        </a:p>
      </dgm:t>
    </dgm:pt>
    <dgm:pt modelId="{D03D0338-B55F-4E30-BEAF-9178FBCDEB3C}">
      <dgm:prSet/>
      <dgm:spPr/>
      <dgm:t>
        <a:bodyPr/>
        <a:lstStyle/>
        <a:p>
          <a:r>
            <a:rPr lang="el-GR" dirty="0" smtClean="0"/>
            <a:t>Τμήμα Κοινωνικής Προνοίας</a:t>
          </a:r>
          <a:endParaRPr lang="el-GR" dirty="0"/>
        </a:p>
      </dgm:t>
    </dgm:pt>
    <dgm:pt modelId="{9376A181-9031-4BFF-BC32-2D12EB5226B0}" type="parTrans" cxnId="{43CA6FC9-2523-493E-8267-AD79086D7EB4}">
      <dgm:prSet/>
      <dgm:spPr/>
      <dgm:t>
        <a:bodyPr/>
        <a:lstStyle/>
        <a:p>
          <a:endParaRPr lang="el-GR"/>
        </a:p>
      </dgm:t>
    </dgm:pt>
    <dgm:pt modelId="{73745DA7-6145-4DF4-817B-419CFC8A63B1}" type="sibTrans" cxnId="{43CA6FC9-2523-493E-8267-AD79086D7EB4}">
      <dgm:prSet/>
      <dgm:spPr/>
      <dgm:t>
        <a:bodyPr/>
        <a:lstStyle/>
        <a:p>
          <a:endParaRPr lang="el-GR"/>
        </a:p>
      </dgm:t>
    </dgm:pt>
    <dgm:pt modelId="{AAF68FD5-655A-4103-8B8F-1116A9384CDB}">
      <dgm:prSet/>
      <dgm:spPr/>
      <dgm:t>
        <a:bodyPr/>
        <a:lstStyle/>
        <a:p>
          <a:r>
            <a:rPr lang="el-GR" dirty="0" smtClean="0"/>
            <a:t>Τμήμα πολιτισμού και επικοινωνίας</a:t>
          </a:r>
          <a:endParaRPr lang="el-GR" dirty="0"/>
        </a:p>
      </dgm:t>
    </dgm:pt>
    <dgm:pt modelId="{EBEA60D0-CFF5-4ED7-8ED2-F976184E8601}" type="parTrans" cxnId="{43AAC160-0291-4391-8A8D-3C090B9E5F9B}">
      <dgm:prSet/>
      <dgm:spPr/>
      <dgm:t>
        <a:bodyPr/>
        <a:lstStyle/>
        <a:p>
          <a:endParaRPr lang="el-GR"/>
        </a:p>
      </dgm:t>
    </dgm:pt>
    <dgm:pt modelId="{FF49DAF8-F472-4304-BC81-68D3C549F71F}" type="sibTrans" cxnId="{43AAC160-0291-4391-8A8D-3C090B9E5F9B}">
      <dgm:prSet/>
      <dgm:spPr/>
      <dgm:t>
        <a:bodyPr/>
        <a:lstStyle/>
        <a:p>
          <a:endParaRPr lang="el-GR"/>
        </a:p>
      </dgm:t>
    </dgm:pt>
    <dgm:pt modelId="{4B9393FE-4E29-4F6E-BF1E-7EBC1BB4518C}">
      <dgm:prSet phldrT="[Text]"/>
      <dgm:spPr/>
      <dgm:t>
        <a:bodyPr/>
        <a:lstStyle/>
        <a:p>
          <a:r>
            <a:rPr lang="el-GR" dirty="0" smtClean="0"/>
            <a:t>Υγειονομικός Έλεγχος</a:t>
          </a:r>
        </a:p>
        <a:p>
          <a:r>
            <a:rPr lang="el-GR" dirty="0" smtClean="0"/>
            <a:t>Αποκομιδή σκυβάλων</a:t>
          </a:r>
        </a:p>
        <a:p>
          <a:r>
            <a:rPr lang="el-GR" dirty="0" smtClean="0"/>
            <a:t>Έλεγχος Ρύπανσης</a:t>
          </a:r>
        </a:p>
        <a:p>
          <a:r>
            <a:rPr lang="el-GR" dirty="0" smtClean="0"/>
            <a:t>Έλεγχος κέντρων αναψυχής</a:t>
          </a:r>
        </a:p>
        <a:p>
          <a:r>
            <a:rPr lang="el-GR" dirty="0" smtClean="0"/>
            <a:t>Ευημερία ζώων</a:t>
          </a:r>
        </a:p>
        <a:p>
          <a:r>
            <a:rPr lang="el-GR" dirty="0" smtClean="0"/>
            <a:t>Έλεγχος καπνίσματος</a:t>
          </a:r>
        </a:p>
        <a:p>
          <a:r>
            <a:rPr lang="el-GR" smtClean="0"/>
            <a:t>Κολυμβητικές Δεξαμενές</a:t>
          </a:r>
          <a:endParaRPr lang="el-GR" dirty="0"/>
        </a:p>
      </dgm:t>
    </dgm:pt>
    <dgm:pt modelId="{7022C8BD-3D19-4018-A60C-73A0FF9E6D0D}" type="sibTrans" cxnId="{9FBBD158-46B0-46F9-A276-E9C3AC01CA8C}">
      <dgm:prSet/>
      <dgm:spPr/>
      <dgm:t>
        <a:bodyPr/>
        <a:lstStyle/>
        <a:p>
          <a:endParaRPr lang="el-GR"/>
        </a:p>
      </dgm:t>
    </dgm:pt>
    <dgm:pt modelId="{2469E8A4-7376-44D7-85C6-8094E098677B}" type="parTrans" cxnId="{9FBBD158-46B0-46F9-A276-E9C3AC01CA8C}">
      <dgm:prSet/>
      <dgm:spPr/>
      <dgm:t>
        <a:bodyPr/>
        <a:lstStyle/>
        <a:p>
          <a:endParaRPr lang="el-GR"/>
        </a:p>
      </dgm:t>
    </dgm:pt>
    <dgm:pt modelId="{04804F5E-0E5B-4231-8B30-C14CB28D7630}">
      <dgm:prSet/>
      <dgm:spPr/>
      <dgm:t>
        <a:bodyPr/>
        <a:lstStyle/>
        <a:p>
          <a:r>
            <a:rPr lang="el-GR" dirty="0" smtClean="0"/>
            <a:t>Άδεια Οικοδομής</a:t>
          </a:r>
          <a:endParaRPr lang="en-GB" dirty="0" smtClean="0"/>
        </a:p>
        <a:p>
          <a:r>
            <a:rPr lang="el-GR" dirty="0" smtClean="0"/>
            <a:t> Πολεοδομικές Άδειες</a:t>
          </a:r>
          <a:endParaRPr lang="en-GB" dirty="0" smtClean="0"/>
        </a:p>
        <a:p>
          <a:r>
            <a:rPr lang="el-GR" dirty="0" smtClean="0"/>
            <a:t> Έργα Κοινής Ωφελείας</a:t>
          </a:r>
          <a:endParaRPr lang="en-GB" dirty="0" smtClean="0"/>
        </a:p>
        <a:p>
          <a:r>
            <a:rPr lang="el-GR" b="0" i="0" u="none" dirty="0" smtClean="0"/>
            <a:t> Συντήρηση Οδικού</a:t>
          </a:r>
        </a:p>
        <a:p>
          <a:r>
            <a:rPr lang="el-GR" b="0" i="0" u="none" dirty="0" smtClean="0"/>
            <a:t>Αθλητικές εγκαταστάσεις</a:t>
          </a:r>
          <a:endParaRPr lang="en-GB" b="0" i="0" u="none" dirty="0" smtClean="0"/>
        </a:p>
        <a:p>
          <a:r>
            <a:rPr lang="el-GR" b="0" i="0" u="none" dirty="0" smtClean="0"/>
            <a:t> Σχολικές Εφορίες</a:t>
          </a:r>
          <a:endParaRPr lang="el-GR" dirty="0"/>
        </a:p>
      </dgm:t>
    </dgm:pt>
    <dgm:pt modelId="{5E926C45-6A7B-4A9C-85E2-D65641AE048F}" type="parTrans" cxnId="{BA2D2091-D6D0-40A6-855F-F76F7904BBD7}">
      <dgm:prSet/>
      <dgm:spPr/>
      <dgm:t>
        <a:bodyPr/>
        <a:lstStyle/>
        <a:p>
          <a:endParaRPr lang="el-GR"/>
        </a:p>
      </dgm:t>
    </dgm:pt>
    <dgm:pt modelId="{7366A922-7DDD-40AC-9D72-467E810972BE}" type="sibTrans" cxnId="{BA2D2091-D6D0-40A6-855F-F76F7904BBD7}">
      <dgm:prSet/>
      <dgm:spPr/>
      <dgm:t>
        <a:bodyPr/>
        <a:lstStyle/>
        <a:p>
          <a:endParaRPr lang="el-GR"/>
        </a:p>
      </dgm:t>
    </dgm:pt>
    <dgm:pt modelId="{C073409E-CB31-43F8-B8A3-B9413B24F9E4}">
      <dgm:prSet/>
      <dgm:spPr/>
      <dgm:t>
        <a:bodyPr/>
        <a:lstStyle/>
        <a:p>
          <a:r>
            <a:rPr lang="el-GR" dirty="0" smtClean="0"/>
            <a:t> Προϋπολογισμοί</a:t>
          </a:r>
          <a:endParaRPr lang="en-GB" dirty="0" smtClean="0"/>
        </a:p>
        <a:p>
          <a:r>
            <a:rPr lang="el-GR" dirty="0" smtClean="0"/>
            <a:t> Εισπράξεις / Πληρωμές</a:t>
          </a:r>
        </a:p>
        <a:p>
          <a:r>
            <a:rPr lang="el-GR" dirty="0" smtClean="0"/>
            <a:t> Φοροθέτηση</a:t>
          </a:r>
          <a:endParaRPr lang="el-GR" dirty="0"/>
        </a:p>
      </dgm:t>
    </dgm:pt>
    <dgm:pt modelId="{B11672EB-A106-4BAE-903A-1CA215677540}" type="parTrans" cxnId="{63E59CF1-8790-4822-9D3F-05B510490D4D}">
      <dgm:prSet/>
      <dgm:spPr/>
      <dgm:t>
        <a:bodyPr/>
        <a:lstStyle/>
        <a:p>
          <a:endParaRPr lang="el-GR"/>
        </a:p>
      </dgm:t>
    </dgm:pt>
    <dgm:pt modelId="{E59062A6-0CA0-41F3-827E-026CEA0D96A4}" type="sibTrans" cxnId="{63E59CF1-8790-4822-9D3F-05B510490D4D}">
      <dgm:prSet/>
      <dgm:spPr/>
      <dgm:t>
        <a:bodyPr/>
        <a:lstStyle/>
        <a:p>
          <a:endParaRPr lang="el-GR"/>
        </a:p>
      </dgm:t>
    </dgm:pt>
    <dgm:pt modelId="{1E85828A-C90B-4F39-AFB6-6A64C08DF813}">
      <dgm:prSet/>
      <dgm:spPr/>
      <dgm:t>
        <a:bodyPr/>
        <a:lstStyle/>
        <a:p>
          <a:r>
            <a:rPr lang="el-GR" dirty="0" smtClean="0"/>
            <a:t>Ανθρώπινο Δυναμικό</a:t>
          </a:r>
        </a:p>
        <a:p>
          <a:r>
            <a:rPr lang="el-GR" dirty="0" smtClean="0"/>
            <a:t>Πληροφορική</a:t>
          </a:r>
        </a:p>
        <a:p>
          <a:r>
            <a:rPr lang="el-GR" dirty="0" smtClean="0"/>
            <a:t>Αρχείο</a:t>
          </a:r>
        </a:p>
        <a:p>
          <a:r>
            <a:rPr lang="el-GR" dirty="0" smtClean="0"/>
            <a:t>Ηλ. Διακυβέρνηση</a:t>
          </a:r>
        </a:p>
        <a:p>
          <a:r>
            <a:rPr lang="el-GR" dirty="0" smtClean="0"/>
            <a:t>Τροχονομία</a:t>
          </a:r>
        </a:p>
        <a:p>
          <a:r>
            <a:rPr lang="el-GR" dirty="0" smtClean="0"/>
            <a:t>Διαχ. Δημ Υποστατικών</a:t>
          </a:r>
        </a:p>
        <a:p>
          <a:r>
            <a:rPr lang="el-GR" dirty="0" smtClean="0"/>
            <a:t>Διοικητικές υπηρεσίες</a:t>
          </a:r>
        </a:p>
        <a:p>
          <a:r>
            <a:rPr lang="el-GR" dirty="0" smtClean="0"/>
            <a:t>Ευρωπαϊκά Θέματα</a:t>
          </a:r>
        </a:p>
        <a:p>
          <a:r>
            <a:rPr lang="el-GR" dirty="0" smtClean="0"/>
            <a:t>Νομικά</a:t>
          </a:r>
          <a:endParaRPr lang="el-GR" dirty="0"/>
        </a:p>
      </dgm:t>
    </dgm:pt>
    <dgm:pt modelId="{538D7E33-92FA-4347-9B82-B6409CC625D5}" type="parTrans" cxnId="{F5A6DFBF-2B9F-4E9E-9861-84A5E7635AC8}">
      <dgm:prSet/>
      <dgm:spPr/>
      <dgm:t>
        <a:bodyPr/>
        <a:lstStyle/>
        <a:p>
          <a:endParaRPr lang="el-GR"/>
        </a:p>
      </dgm:t>
    </dgm:pt>
    <dgm:pt modelId="{1C89298D-F4BE-4C7E-BE30-DEEE55C8AC36}" type="sibTrans" cxnId="{F5A6DFBF-2B9F-4E9E-9861-84A5E7635AC8}">
      <dgm:prSet/>
      <dgm:spPr/>
      <dgm:t>
        <a:bodyPr/>
        <a:lstStyle/>
        <a:p>
          <a:endParaRPr lang="el-GR"/>
        </a:p>
      </dgm:t>
    </dgm:pt>
    <dgm:pt modelId="{837D31F6-9E4F-416F-84CC-8F9F15596B0F}">
      <dgm:prSet/>
      <dgm:spPr/>
      <dgm:t>
        <a:bodyPr/>
        <a:lstStyle/>
        <a:p>
          <a:r>
            <a:rPr lang="el-GR" dirty="0" smtClean="0"/>
            <a:t>Τοπιοτεχνιση</a:t>
          </a:r>
        </a:p>
        <a:p>
          <a:r>
            <a:rPr lang="el-GR" dirty="0" smtClean="0"/>
            <a:t>Περιβαλλοντικός έλεγχος</a:t>
          </a:r>
        </a:p>
        <a:p>
          <a:r>
            <a:rPr lang="el-GR" dirty="0" smtClean="0"/>
            <a:t>Χώροι Πρασίνου</a:t>
          </a:r>
          <a:endParaRPr lang="el-GR" dirty="0"/>
        </a:p>
      </dgm:t>
    </dgm:pt>
    <dgm:pt modelId="{C439F1BA-CD87-4C3B-A7EB-1307BD9BDC8C}" type="parTrans" cxnId="{CAD9D73F-0B7C-4394-B18D-2E868D821B8D}">
      <dgm:prSet/>
      <dgm:spPr/>
      <dgm:t>
        <a:bodyPr/>
        <a:lstStyle/>
        <a:p>
          <a:endParaRPr lang="el-GR"/>
        </a:p>
      </dgm:t>
    </dgm:pt>
    <dgm:pt modelId="{89999D73-30C7-4C4C-9F89-711785F60795}" type="sibTrans" cxnId="{CAD9D73F-0B7C-4394-B18D-2E868D821B8D}">
      <dgm:prSet/>
      <dgm:spPr/>
      <dgm:t>
        <a:bodyPr/>
        <a:lstStyle/>
        <a:p>
          <a:endParaRPr lang="el-GR"/>
        </a:p>
      </dgm:t>
    </dgm:pt>
    <dgm:pt modelId="{C11C3813-7959-4BA9-A5DD-1610E3FC5F41}">
      <dgm:prSet/>
      <dgm:spPr/>
      <dgm:t>
        <a:bodyPr/>
        <a:lstStyle/>
        <a:p>
          <a:r>
            <a:rPr lang="el-GR" dirty="0" smtClean="0"/>
            <a:t>Κοινωνικές υπηρεσίες</a:t>
          </a:r>
          <a:endParaRPr lang="el-GR" dirty="0"/>
        </a:p>
      </dgm:t>
    </dgm:pt>
    <dgm:pt modelId="{4F29C044-1E31-48AD-BA92-A4E9CC851128}" type="parTrans" cxnId="{4E729F88-C0DA-47DC-A4BB-0D311B82BA34}">
      <dgm:prSet/>
      <dgm:spPr/>
      <dgm:t>
        <a:bodyPr/>
        <a:lstStyle/>
        <a:p>
          <a:endParaRPr lang="el-GR"/>
        </a:p>
      </dgm:t>
    </dgm:pt>
    <dgm:pt modelId="{D48EA88B-4857-4A11-BD7C-8DCCC074E777}" type="sibTrans" cxnId="{4E729F88-C0DA-47DC-A4BB-0D311B82BA34}">
      <dgm:prSet/>
      <dgm:spPr/>
      <dgm:t>
        <a:bodyPr/>
        <a:lstStyle/>
        <a:p>
          <a:endParaRPr lang="el-GR"/>
        </a:p>
      </dgm:t>
    </dgm:pt>
    <dgm:pt modelId="{955C6294-1848-4010-B912-E410B214C262}">
      <dgm:prSet/>
      <dgm:spPr/>
      <dgm:t>
        <a:bodyPr/>
        <a:lstStyle/>
        <a:p>
          <a:r>
            <a:rPr lang="el-GR" dirty="0" smtClean="0"/>
            <a:t>Μάρκετινγκ</a:t>
          </a:r>
        </a:p>
        <a:p>
          <a:r>
            <a:rPr lang="el-GR" dirty="0" smtClean="0"/>
            <a:t>Δημόσιες Σχέσεις</a:t>
          </a:r>
        </a:p>
        <a:p>
          <a:r>
            <a:rPr lang="el-GR" dirty="0" smtClean="0"/>
            <a:t>Πολιτιστικές εκδηλώσεις</a:t>
          </a:r>
        </a:p>
        <a:p>
          <a:r>
            <a:rPr lang="el-GR" dirty="0" smtClean="0"/>
            <a:t>Εσωτερική επικοινωνία</a:t>
          </a:r>
        </a:p>
        <a:p>
          <a:r>
            <a:rPr lang="el-GR" dirty="0" smtClean="0"/>
            <a:t>Βιβλιοθήκη</a:t>
          </a:r>
          <a:endParaRPr lang="el-GR" dirty="0"/>
        </a:p>
      </dgm:t>
    </dgm:pt>
    <dgm:pt modelId="{BE7B1A00-D576-4CB3-8DAD-53A372A2EBF0}" type="parTrans" cxnId="{F6AFDC8A-0B42-4F59-8396-F2F872DCC822}">
      <dgm:prSet/>
      <dgm:spPr/>
      <dgm:t>
        <a:bodyPr/>
        <a:lstStyle/>
        <a:p>
          <a:endParaRPr lang="el-GR"/>
        </a:p>
      </dgm:t>
    </dgm:pt>
    <dgm:pt modelId="{AA5EE039-4B62-4089-B527-C72A1AAA3934}" type="sibTrans" cxnId="{F6AFDC8A-0B42-4F59-8396-F2F872DCC822}">
      <dgm:prSet/>
      <dgm:spPr/>
      <dgm:t>
        <a:bodyPr/>
        <a:lstStyle/>
        <a:p>
          <a:endParaRPr lang="el-GR"/>
        </a:p>
      </dgm:t>
    </dgm:pt>
    <dgm:pt modelId="{6031664A-1998-433B-BEF8-862346076505}" type="pres">
      <dgm:prSet presAssocID="{B70D0BF3-3254-4C29-94B2-3F56581793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2FE50142-659A-4087-A180-62BC6625B713}" type="pres">
      <dgm:prSet presAssocID="{76CFEDC4-B42B-46B4-8B0E-4A09BBA5AE67}" presName="hierRoot1" presStyleCnt="0">
        <dgm:presLayoutVars>
          <dgm:hierBranch val="init"/>
        </dgm:presLayoutVars>
      </dgm:prSet>
      <dgm:spPr/>
    </dgm:pt>
    <dgm:pt modelId="{64E995B8-8DF1-4128-8641-F5CE7C40DA03}" type="pres">
      <dgm:prSet presAssocID="{76CFEDC4-B42B-46B4-8B0E-4A09BBA5AE67}" presName="rootComposite1" presStyleCnt="0"/>
      <dgm:spPr/>
    </dgm:pt>
    <dgm:pt modelId="{1A7FF992-DEF4-4883-84FE-AE8E4DF3D99A}" type="pres">
      <dgm:prSet presAssocID="{76CFEDC4-B42B-46B4-8B0E-4A09BBA5AE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B096370-60F3-4F09-AFF0-68C6BB05590F}" type="pres">
      <dgm:prSet presAssocID="{76CFEDC4-B42B-46B4-8B0E-4A09BBA5AE67}" presName="rootConnector1" presStyleLbl="node1" presStyleIdx="0" presStyleCnt="0"/>
      <dgm:spPr/>
      <dgm:t>
        <a:bodyPr/>
        <a:lstStyle/>
        <a:p>
          <a:endParaRPr lang="el-GR"/>
        </a:p>
      </dgm:t>
    </dgm:pt>
    <dgm:pt modelId="{9A5DCA4D-E43A-4A1A-93CE-0BB53A3758FE}" type="pres">
      <dgm:prSet presAssocID="{76CFEDC4-B42B-46B4-8B0E-4A09BBA5AE67}" presName="hierChild2" presStyleCnt="0"/>
      <dgm:spPr/>
    </dgm:pt>
    <dgm:pt modelId="{A21EE298-3622-427D-90A3-208A58D0AA69}" type="pres">
      <dgm:prSet presAssocID="{FA177604-9342-4CBA-A539-201DF94F2DEA}" presName="Name37" presStyleLbl="parChTrans1D2" presStyleIdx="0" presStyleCnt="1"/>
      <dgm:spPr/>
      <dgm:t>
        <a:bodyPr/>
        <a:lstStyle/>
        <a:p>
          <a:endParaRPr lang="el-GR"/>
        </a:p>
      </dgm:t>
    </dgm:pt>
    <dgm:pt modelId="{D92B4110-ADBF-4AF3-A435-F5A74CD4FDD8}" type="pres">
      <dgm:prSet presAssocID="{E7BC47F3-DAB0-44A3-9B7B-1B09281D9F0D}" presName="hierRoot2" presStyleCnt="0">
        <dgm:presLayoutVars>
          <dgm:hierBranch val="init"/>
        </dgm:presLayoutVars>
      </dgm:prSet>
      <dgm:spPr/>
    </dgm:pt>
    <dgm:pt modelId="{B54558F9-F6D3-4ECE-8D00-6F4FC0C8FDFF}" type="pres">
      <dgm:prSet presAssocID="{E7BC47F3-DAB0-44A3-9B7B-1B09281D9F0D}" presName="rootComposite" presStyleCnt="0"/>
      <dgm:spPr/>
    </dgm:pt>
    <dgm:pt modelId="{59C38DBB-DC50-4E2C-99B3-5AB0C680F20F}" type="pres">
      <dgm:prSet presAssocID="{E7BC47F3-DAB0-44A3-9B7B-1B09281D9F0D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F89A91D-2D75-4554-B78E-E48F65A17018}" type="pres">
      <dgm:prSet presAssocID="{E7BC47F3-DAB0-44A3-9B7B-1B09281D9F0D}" presName="rootConnector" presStyleLbl="node2" presStyleIdx="0" presStyleCnt="1"/>
      <dgm:spPr/>
      <dgm:t>
        <a:bodyPr/>
        <a:lstStyle/>
        <a:p>
          <a:endParaRPr lang="el-GR"/>
        </a:p>
      </dgm:t>
    </dgm:pt>
    <dgm:pt modelId="{76C8A565-643F-402E-B770-54EF3A55625D}" type="pres">
      <dgm:prSet presAssocID="{E7BC47F3-DAB0-44A3-9B7B-1B09281D9F0D}" presName="hierChild4" presStyleCnt="0"/>
      <dgm:spPr/>
    </dgm:pt>
    <dgm:pt modelId="{B02764D9-B99E-4D6A-9A7E-DF2D110CC0FB}" type="pres">
      <dgm:prSet presAssocID="{B5E8D1CF-198C-4CE8-A9E3-05BBB5F1C949}" presName="Name37" presStyleLbl="parChTrans1D3" presStyleIdx="0" presStyleCnt="1"/>
      <dgm:spPr/>
      <dgm:t>
        <a:bodyPr/>
        <a:lstStyle/>
        <a:p>
          <a:endParaRPr lang="el-GR"/>
        </a:p>
      </dgm:t>
    </dgm:pt>
    <dgm:pt modelId="{2655610A-E115-4709-8FF2-1875172C61C9}" type="pres">
      <dgm:prSet presAssocID="{7A8124A9-B0C3-4C28-9040-8B1412F2B280}" presName="hierRoot2" presStyleCnt="0">
        <dgm:presLayoutVars>
          <dgm:hierBranch val="init"/>
        </dgm:presLayoutVars>
      </dgm:prSet>
      <dgm:spPr/>
    </dgm:pt>
    <dgm:pt modelId="{D8683592-2838-4F06-B57C-9AF12E32E09F}" type="pres">
      <dgm:prSet presAssocID="{7A8124A9-B0C3-4C28-9040-8B1412F2B280}" presName="rootComposite" presStyleCnt="0"/>
      <dgm:spPr/>
    </dgm:pt>
    <dgm:pt modelId="{A3CAE962-4C33-453C-BB6A-90B143E444FE}" type="pres">
      <dgm:prSet presAssocID="{7A8124A9-B0C3-4C28-9040-8B1412F2B280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77C1566-DDD1-49FF-821C-9419BD48CD57}" type="pres">
      <dgm:prSet presAssocID="{7A8124A9-B0C3-4C28-9040-8B1412F2B280}" presName="rootConnector" presStyleLbl="node3" presStyleIdx="0" presStyleCnt="1"/>
      <dgm:spPr/>
      <dgm:t>
        <a:bodyPr/>
        <a:lstStyle/>
        <a:p>
          <a:endParaRPr lang="el-GR"/>
        </a:p>
      </dgm:t>
    </dgm:pt>
    <dgm:pt modelId="{D510D297-DBCE-4E8E-AFD1-5CD308BBFA2D}" type="pres">
      <dgm:prSet presAssocID="{7A8124A9-B0C3-4C28-9040-8B1412F2B280}" presName="hierChild4" presStyleCnt="0"/>
      <dgm:spPr/>
    </dgm:pt>
    <dgm:pt modelId="{ACA9300B-DD09-44BE-879A-E7E8586CF1DF}" type="pres">
      <dgm:prSet presAssocID="{D18B1632-DD26-49D4-A529-BC2A48637118}" presName="Name37" presStyleLbl="parChTrans1D4" presStyleIdx="0" presStyleCnt="16"/>
      <dgm:spPr/>
      <dgm:t>
        <a:bodyPr/>
        <a:lstStyle/>
        <a:p>
          <a:endParaRPr lang="el-GR"/>
        </a:p>
      </dgm:t>
    </dgm:pt>
    <dgm:pt modelId="{D23EE29B-EBAD-4655-9066-DBDA5703C471}" type="pres">
      <dgm:prSet presAssocID="{51D04B5F-2A40-4505-A551-C50EBC83D20C}" presName="hierRoot2" presStyleCnt="0">
        <dgm:presLayoutVars>
          <dgm:hierBranch val="init"/>
        </dgm:presLayoutVars>
      </dgm:prSet>
      <dgm:spPr/>
    </dgm:pt>
    <dgm:pt modelId="{9BE9EA95-8BE8-4EFC-B06E-11750E3364B2}" type="pres">
      <dgm:prSet presAssocID="{51D04B5F-2A40-4505-A551-C50EBC83D20C}" presName="rootComposite" presStyleCnt="0"/>
      <dgm:spPr/>
    </dgm:pt>
    <dgm:pt modelId="{622AA9DE-3CF4-4521-87B7-BCFAE4726684}" type="pres">
      <dgm:prSet presAssocID="{51D04B5F-2A40-4505-A551-C50EBC83D20C}" presName="rootText" presStyleLbl="node4" presStyleIdx="0" presStyleCnt="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9943F5B-24FF-4B1E-9C2C-459E84BD15D3}" type="pres">
      <dgm:prSet presAssocID="{51D04B5F-2A40-4505-A551-C50EBC83D20C}" presName="rootConnector" presStyleLbl="node4" presStyleIdx="0" presStyleCnt="14"/>
      <dgm:spPr/>
      <dgm:t>
        <a:bodyPr/>
        <a:lstStyle/>
        <a:p>
          <a:endParaRPr lang="el-GR"/>
        </a:p>
      </dgm:t>
    </dgm:pt>
    <dgm:pt modelId="{722372B8-0E16-4F17-853D-892006F9B201}" type="pres">
      <dgm:prSet presAssocID="{51D04B5F-2A40-4505-A551-C50EBC83D20C}" presName="hierChild4" presStyleCnt="0"/>
      <dgm:spPr/>
    </dgm:pt>
    <dgm:pt modelId="{5FA0A4B9-23F9-4041-B668-8FC64A340290}" type="pres">
      <dgm:prSet presAssocID="{5E926C45-6A7B-4A9C-85E2-D65641AE048F}" presName="Name37" presStyleLbl="parChTrans1D4" presStyleIdx="1" presStyleCnt="16"/>
      <dgm:spPr/>
      <dgm:t>
        <a:bodyPr/>
        <a:lstStyle/>
        <a:p>
          <a:endParaRPr lang="el-GR"/>
        </a:p>
      </dgm:t>
    </dgm:pt>
    <dgm:pt modelId="{3FE59040-6481-4CF3-9C42-D56BB0159B16}" type="pres">
      <dgm:prSet presAssocID="{04804F5E-0E5B-4231-8B30-C14CB28D7630}" presName="hierRoot2" presStyleCnt="0">
        <dgm:presLayoutVars>
          <dgm:hierBranch val="init"/>
        </dgm:presLayoutVars>
      </dgm:prSet>
      <dgm:spPr/>
    </dgm:pt>
    <dgm:pt modelId="{0E79D4E7-037D-40B9-A69D-45149D7DF90C}" type="pres">
      <dgm:prSet presAssocID="{04804F5E-0E5B-4231-8B30-C14CB28D7630}" presName="rootComposite" presStyleCnt="0"/>
      <dgm:spPr/>
    </dgm:pt>
    <dgm:pt modelId="{4CE8349E-67D4-4B91-A6EF-E1EAE06DE96A}" type="pres">
      <dgm:prSet presAssocID="{04804F5E-0E5B-4231-8B30-C14CB28D7630}" presName="rootText" presStyleLbl="node4" presStyleIdx="1" presStyleCnt="14" custScaleX="103717" custScaleY="29585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982B047-A83F-4DC8-98D4-70796BE24509}" type="pres">
      <dgm:prSet presAssocID="{04804F5E-0E5B-4231-8B30-C14CB28D7630}" presName="rootConnector" presStyleLbl="node4" presStyleIdx="1" presStyleCnt="14"/>
      <dgm:spPr/>
      <dgm:t>
        <a:bodyPr/>
        <a:lstStyle/>
        <a:p>
          <a:endParaRPr lang="el-GR"/>
        </a:p>
      </dgm:t>
    </dgm:pt>
    <dgm:pt modelId="{CDB26737-2455-4EED-A507-2F436160D9DA}" type="pres">
      <dgm:prSet presAssocID="{04804F5E-0E5B-4231-8B30-C14CB28D7630}" presName="hierChild4" presStyleCnt="0"/>
      <dgm:spPr/>
    </dgm:pt>
    <dgm:pt modelId="{B27A143C-F114-4DBB-B116-BE2C19888638}" type="pres">
      <dgm:prSet presAssocID="{04804F5E-0E5B-4231-8B30-C14CB28D7630}" presName="hierChild5" presStyleCnt="0"/>
      <dgm:spPr/>
    </dgm:pt>
    <dgm:pt modelId="{AD3AEB28-9CBA-4A18-94C6-EB279C79C97C}" type="pres">
      <dgm:prSet presAssocID="{51D04B5F-2A40-4505-A551-C50EBC83D20C}" presName="hierChild5" presStyleCnt="0"/>
      <dgm:spPr/>
    </dgm:pt>
    <dgm:pt modelId="{82765FB6-A516-4232-8AB2-DA22D3579407}" type="pres">
      <dgm:prSet presAssocID="{56FF7CAF-C6B8-4976-82D4-37EEC5B8EF01}" presName="Name37" presStyleLbl="parChTrans1D4" presStyleIdx="2" presStyleCnt="16"/>
      <dgm:spPr/>
      <dgm:t>
        <a:bodyPr/>
        <a:lstStyle/>
        <a:p>
          <a:endParaRPr lang="el-GR"/>
        </a:p>
      </dgm:t>
    </dgm:pt>
    <dgm:pt modelId="{6A65316F-A291-48FD-9FC5-1B4B204650A7}" type="pres">
      <dgm:prSet presAssocID="{E8BBE585-A286-443F-9AD8-984BC012017B}" presName="hierRoot2" presStyleCnt="0">
        <dgm:presLayoutVars>
          <dgm:hierBranch val="init"/>
        </dgm:presLayoutVars>
      </dgm:prSet>
      <dgm:spPr/>
    </dgm:pt>
    <dgm:pt modelId="{92918E00-FAF6-4B3E-BD49-845883ED378F}" type="pres">
      <dgm:prSet presAssocID="{E8BBE585-A286-443F-9AD8-984BC012017B}" presName="rootComposite" presStyleCnt="0"/>
      <dgm:spPr/>
    </dgm:pt>
    <dgm:pt modelId="{244711D7-27F2-4F5D-9BCF-F4408ED7F3A6}" type="pres">
      <dgm:prSet presAssocID="{E8BBE585-A286-443F-9AD8-984BC012017B}" presName="rootText" presStyleLbl="node4" presStyleIdx="2" presStyleCnt="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EF326FE-1EEA-4AB8-83D2-A4D1B57C9651}" type="pres">
      <dgm:prSet presAssocID="{E8BBE585-A286-443F-9AD8-984BC012017B}" presName="rootConnector" presStyleLbl="node4" presStyleIdx="2" presStyleCnt="14"/>
      <dgm:spPr/>
      <dgm:t>
        <a:bodyPr/>
        <a:lstStyle/>
        <a:p>
          <a:endParaRPr lang="el-GR"/>
        </a:p>
      </dgm:t>
    </dgm:pt>
    <dgm:pt modelId="{6822EBA0-BB44-4D84-923D-D3E0DBA97C21}" type="pres">
      <dgm:prSet presAssocID="{E8BBE585-A286-443F-9AD8-984BC012017B}" presName="hierChild4" presStyleCnt="0"/>
      <dgm:spPr/>
    </dgm:pt>
    <dgm:pt modelId="{4BC25276-C5EA-4DBD-99F0-B312FA04EE6E}" type="pres">
      <dgm:prSet presAssocID="{B11672EB-A106-4BAE-903A-1CA215677540}" presName="Name37" presStyleLbl="parChTrans1D4" presStyleIdx="3" presStyleCnt="16"/>
      <dgm:spPr/>
      <dgm:t>
        <a:bodyPr/>
        <a:lstStyle/>
        <a:p>
          <a:endParaRPr lang="el-GR"/>
        </a:p>
      </dgm:t>
    </dgm:pt>
    <dgm:pt modelId="{6B9577F0-CBC5-42B9-B80F-ACE6F41C34FA}" type="pres">
      <dgm:prSet presAssocID="{C073409E-CB31-43F8-B8A3-B9413B24F9E4}" presName="hierRoot2" presStyleCnt="0">
        <dgm:presLayoutVars>
          <dgm:hierBranch val="init"/>
        </dgm:presLayoutVars>
      </dgm:prSet>
      <dgm:spPr/>
    </dgm:pt>
    <dgm:pt modelId="{2CB806EF-5DFB-4EC1-AA99-DDD1365BE3D3}" type="pres">
      <dgm:prSet presAssocID="{C073409E-CB31-43F8-B8A3-B9413B24F9E4}" presName="rootComposite" presStyleCnt="0"/>
      <dgm:spPr/>
    </dgm:pt>
    <dgm:pt modelId="{2CDE6825-F054-4F8C-8B9A-4AE58FDF24B4}" type="pres">
      <dgm:prSet presAssocID="{C073409E-CB31-43F8-B8A3-B9413B24F9E4}" presName="rootText" presStyleLbl="node4" presStyleIdx="3" presStyleCnt="14" custScaleY="21148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9FDF875-4178-4B04-B6F9-2C0E18D4B78D}" type="pres">
      <dgm:prSet presAssocID="{C073409E-CB31-43F8-B8A3-B9413B24F9E4}" presName="rootConnector" presStyleLbl="node4" presStyleIdx="3" presStyleCnt="14"/>
      <dgm:spPr/>
      <dgm:t>
        <a:bodyPr/>
        <a:lstStyle/>
        <a:p>
          <a:endParaRPr lang="el-GR"/>
        </a:p>
      </dgm:t>
    </dgm:pt>
    <dgm:pt modelId="{61FB9426-A69B-4EA7-8751-6E24A2809E5B}" type="pres">
      <dgm:prSet presAssocID="{C073409E-CB31-43F8-B8A3-B9413B24F9E4}" presName="hierChild4" presStyleCnt="0"/>
      <dgm:spPr/>
    </dgm:pt>
    <dgm:pt modelId="{F4186BA4-0BA0-4FA0-80B6-F602DC214988}" type="pres">
      <dgm:prSet presAssocID="{C073409E-CB31-43F8-B8A3-B9413B24F9E4}" presName="hierChild5" presStyleCnt="0"/>
      <dgm:spPr/>
    </dgm:pt>
    <dgm:pt modelId="{729D7F40-9533-4BE7-B7A0-6A08E0689A35}" type="pres">
      <dgm:prSet presAssocID="{E8BBE585-A286-443F-9AD8-984BC012017B}" presName="hierChild5" presStyleCnt="0"/>
      <dgm:spPr/>
    </dgm:pt>
    <dgm:pt modelId="{2A0F5108-A8CE-42EA-BF6C-EC01C6503C3A}" type="pres">
      <dgm:prSet presAssocID="{D2DF7060-01DF-491B-8049-5B4CBAC452D2}" presName="Name37" presStyleLbl="parChTrans1D4" presStyleIdx="4" presStyleCnt="16"/>
      <dgm:spPr/>
      <dgm:t>
        <a:bodyPr/>
        <a:lstStyle/>
        <a:p>
          <a:endParaRPr lang="el-GR"/>
        </a:p>
      </dgm:t>
    </dgm:pt>
    <dgm:pt modelId="{879A58A1-CAE6-40CD-8F18-69FD127044F0}" type="pres">
      <dgm:prSet presAssocID="{1C3F84AB-0FFE-4201-98FA-00518CE1FE43}" presName="hierRoot2" presStyleCnt="0">
        <dgm:presLayoutVars>
          <dgm:hierBranch val="init"/>
        </dgm:presLayoutVars>
      </dgm:prSet>
      <dgm:spPr/>
    </dgm:pt>
    <dgm:pt modelId="{047C5190-F5CB-411A-994C-A9EA298C50D6}" type="pres">
      <dgm:prSet presAssocID="{1C3F84AB-0FFE-4201-98FA-00518CE1FE43}" presName="rootComposite" presStyleCnt="0"/>
      <dgm:spPr/>
    </dgm:pt>
    <dgm:pt modelId="{CB17A75D-37E4-4178-A22F-F20C1C36B9C3}" type="pres">
      <dgm:prSet presAssocID="{1C3F84AB-0FFE-4201-98FA-00518CE1FE43}" presName="rootText" presStyleLbl="node4" presStyleIdx="4" presStyleCnt="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655E57C-A805-4706-B34D-A0D59D8D48DF}" type="pres">
      <dgm:prSet presAssocID="{1C3F84AB-0FFE-4201-98FA-00518CE1FE43}" presName="rootConnector" presStyleLbl="node4" presStyleIdx="4" presStyleCnt="14"/>
      <dgm:spPr/>
      <dgm:t>
        <a:bodyPr/>
        <a:lstStyle/>
        <a:p>
          <a:endParaRPr lang="el-GR"/>
        </a:p>
      </dgm:t>
    </dgm:pt>
    <dgm:pt modelId="{1B427793-06FB-4472-AC3B-0D994BEE9538}" type="pres">
      <dgm:prSet presAssocID="{1C3F84AB-0FFE-4201-98FA-00518CE1FE43}" presName="hierChild4" presStyleCnt="0"/>
      <dgm:spPr/>
    </dgm:pt>
    <dgm:pt modelId="{529C4973-6459-4088-86C6-C98F651ECD37}" type="pres">
      <dgm:prSet presAssocID="{538D7E33-92FA-4347-9B82-B6409CC625D5}" presName="Name37" presStyleLbl="parChTrans1D4" presStyleIdx="5" presStyleCnt="16"/>
      <dgm:spPr/>
      <dgm:t>
        <a:bodyPr/>
        <a:lstStyle/>
        <a:p>
          <a:endParaRPr lang="el-GR"/>
        </a:p>
      </dgm:t>
    </dgm:pt>
    <dgm:pt modelId="{C992E026-FE02-4469-A250-AE027939D39C}" type="pres">
      <dgm:prSet presAssocID="{1E85828A-C90B-4F39-AFB6-6A64C08DF813}" presName="hierRoot2" presStyleCnt="0">
        <dgm:presLayoutVars>
          <dgm:hierBranch val="init"/>
        </dgm:presLayoutVars>
      </dgm:prSet>
      <dgm:spPr/>
    </dgm:pt>
    <dgm:pt modelId="{6334C618-2987-4089-8F29-79277D8A47D9}" type="pres">
      <dgm:prSet presAssocID="{1E85828A-C90B-4F39-AFB6-6A64C08DF813}" presName="rootComposite" presStyleCnt="0"/>
      <dgm:spPr/>
    </dgm:pt>
    <dgm:pt modelId="{E8FB5BAC-AA07-4DA0-8BFC-817D4EA06985}" type="pres">
      <dgm:prSet presAssocID="{1E85828A-C90B-4F39-AFB6-6A64C08DF813}" presName="rootText" presStyleLbl="node4" presStyleIdx="5" presStyleCnt="14" custScaleX="94387" custScaleY="43328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8031F64-5F62-40D8-B6EB-B8AEEF70C1AE}" type="pres">
      <dgm:prSet presAssocID="{1E85828A-C90B-4F39-AFB6-6A64C08DF813}" presName="rootConnector" presStyleLbl="node4" presStyleIdx="5" presStyleCnt="14"/>
      <dgm:spPr/>
      <dgm:t>
        <a:bodyPr/>
        <a:lstStyle/>
        <a:p>
          <a:endParaRPr lang="el-GR"/>
        </a:p>
      </dgm:t>
    </dgm:pt>
    <dgm:pt modelId="{01CD024A-D590-4A0E-8055-46AF71F623A9}" type="pres">
      <dgm:prSet presAssocID="{1E85828A-C90B-4F39-AFB6-6A64C08DF813}" presName="hierChild4" presStyleCnt="0"/>
      <dgm:spPr/>
    </dgm:pt>
    <dgm:pt modelId="{A1330E5F-1E98-46BB-97D7-5FA06DFECC99}" type="pres">
      <dgm:prSet presAssocID="{1E85828A-C90B-4F39-AFB6-6A64C08DF813}" presName="hierChild5" presStyleCnt="0"/>
      <dgm:spPr/>
    </dgm:pt>
    <dgm:pt modelId="{388FFECC-AD3A-41B9-9616-283D14C78149}" type="pres">
      <dgm:prSet presAssocID="{1C3F84AB-0FFE-4201-98FA-00518CE1FE43}" presName="hierChild5" presStyleCnt="0"/>
      <dgm:spPr/>
    </dgm:pt>
    <dgm:pt modelId="{1F0858C3-8195-45E1-A246-F4677BD16724}" type="pres">
      <dgm:prSet presAssocID="{93380212-B131-47B6-BE8C-E603E65C6D1F}" presName="Name37" presStyleLbl="parChTrans1D4" presStyleIdx="6" presStyleCnt="16"/>
      <dgm:spPr/>
      <dgm:t>
        <a:bodyPr/>
        <a:lstStyle/>
        <a:p>
          <a:endParaRPr lang="el-GR"/>
        </a:p>
      </dgm:t>
    </dgm:pt>
    <dgm:pt modelId="{40626B5D-D0FD-4C42-A5D8-E547610C0C7F}" type="pres">
      <dgm:prSet presAssocID="{C267810A-0B11-450E-9CF7-B4FDFB0E1BB3}" presName="hierRoot2" presStyleCnt="0">
        <dgm:presLayoutVars>
          <dgm:hierBranch val="init"/>
        </dgm:presLayoutVars>
      </dgm:prSet>
      <dgm:spPr/>
    </dgm:pt>
    <dgm:pt modelId="{48D14FF7-48BB-46F3-85CB-E835AAC06EF3}" type="pres">
      <dgm:prSet presAssocID="{C267810A-0B11-450E-9CF7-B4FDFB0E1BB3}" presName="rootComposite" presStyleCnt="0"/>
      <dgm:spPr/>
    </dgm:pt>
    <dgm:pt modelId="{5F2D769A-C431-4DB3-8631-7ABF4359B312}" type="pres">
      <dgm:prSet presAssocID="{C267810A-0B11-450E-9CF7-B4FDFB0E1BB3}" presName="rootText" presStyleLbl="node4" presStyleIdx="6" presStyleCnt="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5AF43BB-5EA8-49A4-BB0E-F22297464A9E}" type="pres">
      <dgm:prSet presAssocID="{C267810A-0B11-450E-9CF7-B4FDFB0E1BB3}" presName="rootConnector" presStyleLbl="node4" presStyleIdx="6" presStyleCnt="14"/>
      <dgm:spPr/>
      <dgm:t>
        <a:bodyPr/>
        <a:lstStyle/>
        <a:p>
          <a:endParaRPr lang="el-GR"/>
        </a:p>
      </dgm:t>
    </dgm:pt>
    <dgm:pt modelId="{46AA4442-41B7-482F-B664-9C160775052A}" type="pres">
      <dgm:prSet presAssocID="{C267810A-0B11-450E-9CF7-B4FDFB0E1BB3}" presName="hierChild4" presStyleCnt="0"/>
      <dgm:spPr/>
    </dgm:pt>
    <dgm:pt modelId="{57254E4B-BC5D-4093-8585-0E24208E3E55}" type="pres">
      <dgm:prSet presAssocID="{2469E8A4-7376-44D7-85C6-8094E098677B}" presName="Name37" presStyleLbl="parChTrans1D4" presStyleIdx="7" presStyleCnt="16"/>
      <dgm:spPr/>
      <dgm:t>
        <a:bodyPr/>
        <a:lstStyle/>
        <a:p>
          <a:endParaRPr lang="el-GR"/>
        </a:p>
      </dgm:t>
    </dgm:pt>
    <dgm:pt modelId="{00AB54BB-207F-41DD-AD52-9E449E79579B}" type="pres">
      <dgm:prSet presAssocID="{4B9393FE-4E29-4F6E-BF1E-7EBC1BB4518C}" presName="hierRoot2" presStyleCnt="0">
        <dgm:presLayoutVars>
          <dgm:hierBranch val="init"/>
        </dgm:presLayoutVars>
      </dgm:prSet>
      <dgm:spPr/>
    </dgm:pt>
    <dgm:pt modelId="{F4D873C3-05D4-47B1-9388-477091DE2A61}" type="pres">
      <dgm:prSet presAssocID="{4B9393FE-4E29-4F6E-BF1E-7EBC1BB4518C}" presName="rootComposite" presStyleCnt="0"/>
      <dgm:spPr/>
    </dgm:pt>
    <dgm:pt modelId="{FE76EED5-BCF1-4118-BEA3-0EB454E4DF4A}" type="pres">
      <dgm:prSet presAssocID="{4B9393FE-4E29-4F6E-BF1E-7EBC1BB4518C}" presName="rootText" presStyleLbl="node4" presStyleIdx="7" presStyleCnt="14" custScaleY="44766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FEDC09D-0D0E-4C48-A552-45DFBB5A92F9}" type="pres">
      <dgm:prSet presAssocID="{4B9393FE-4E29-4F6E-BF1E-7EBC1BB4518C}" presName="rootConnector" presStyleLbl="node4" presStyleIdx="7" presStyleCnt="14"/>
      <dgm:spPr/>
      <dgm:t>
        <a:bodyPr/>
        <a:lstStyle/>
        <a:p>
          <a:endParaRPr lang="el-GR"/>
        </a:p>
      </dgm:t>
    </dgm:pt>
    <dgm:pt modelId="{4BB72428-36C9-486F-B817-ECAF8A710471}" type="pres">
      <dgm:prSet presAssocID="{4B9393FE-4E29-4F6E-BF1E-7EBC1BB4518C}" presName="hierChild4" presStyleCnt="0"/>
      <dgm:spPr/>
    </dgm:pt>
    <dgm:pt modelId="{FC0AEA98-426C-4ED0-A18F-180F8003DABF}" type="pres">
      <dgm:prSet presAssocID="{4B9393FE-4E29-4F6E-BF1E-7EBC1BB4518C}" presName="hierChild5" presStyleCnt="0"/>
      <dgm:spPr/>
    </dgm:pt>
    <dgm:pt modelId="{3AB53ABD-C46B-4621-A9BC-D8010E734FDA}" type="pres">
      <dgm:prSet presAssocID="{C267810A-0B11-450E-9CF7-B4FDFB0E1BB3}" presName="hierChild5" presStyleCnt="0"/>
      <dgm:spPr/>
    </dgm:pt>
    <dgm:pt modelId="{8E8C4EEE-E39C-44A3-AECA-C33F3D0FB19F}" type="pres">
      <dgm:prSet presAssocID="{A6F56547-17DA-49F5-98D4-AB556E52E582}" presName="Name37" presStyleLbl="parChTrans1D4" presStyleIdx="8" presStyleCnt="16"/>
      <dgm:spPr/>
      <dgm:t>
        <a:bodyPr/>
        <a:lstStyle/>
        <a:p>
          <a:endParaRPr lang="el-GR"/>
        </a:p>
      </dgm:t>
    </dgm:pt>
    <dgm:pt modelId="{C059A426-497E-494F-9196-766B46175A26}" type="pres">
      <dgm:prSet presAssocID="{D9B811BB-5D0F-4320-BC2F-74F54D7EE9E6}" presName="hierRoot2" presStyleCnt="0">
        <dgm:presLayoutVars>
          <dgm:hierBranch val="init"/>
        </dgm:presLayoutVars>
      </dgm:prSet>
      <dgm:spPr/>
    </dgm:pt>
    <dgm:pt modelId="{B976062E-3AF1-4680-8E4C-FB0C0F4F89F5}" type="pres">
      <dgm:prSet presAssocID="{D9B811BB-5D0F-4320-BC2F-74F54D7EE9E6}" presName="rootComposite" presStyleCnt="0"/>
      <dgm:spPr/>
    </dgm:pt>
    <dgm:pt modelId="{6448A325-65AB-42C3-A5AB-A662D073BE15}" type="pres">
      <dgm:prSet presAssocID="{D9B811BB-5D0F-4320-BC2F-74F54D7EE9E6}" presName="rootText" presStyleLbl="node4" presStyleIdx="8" presStyleCnt="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9A08BDD-B438-46C6-B220-36585732AA01}" type="pres">
      <dgm:prSet presAssocID="{D9B811BB-5D0F-4320-BC2F-74F54D7EE9E6}" presName="rootConnector" presStyleLbl="node4" presStyleIdx="8" presStyleCnt="14"/>
      <dgm:spPr/>
      <dgm:t>
        <a:bodyPr/>
        <a:lstStyle/>
        <a:p>
          <a:endParaRPr lang="el-GR"/>
        </a:p>
      </dgm:t>
    </dgm:pt>
    <dgm:pt modelId="{2DA1B21C-C25F-443F-AAAB-4A0215AC3A8D}" type="pres">
      <dgm:prSet presAssocID="{D9B811BB-5D0F-4320-BC2F-74F54D7EE9E6}" presName="hierChild4" presStyleCnt="0"/>
      <dgm:spPr/>
    </dgm:pt>
    <dgm:pt modelId="{072A24F2-1A7E-409E-8CA8-71D14CA4666D}" type="pres">
      <dgm:prSet presAssocID="{C439F1BA-CD87-4C3B-A7EB-1307BD9BDC8C}" presName="Name37" presStyleLbl="parChTrans1D4" presStyleIdx="9" presStyleCnt="16"/>
      <dgm:spPr/>
      <dgm:t>
        <a:bodyPr/>
        <a:lstStyle/>
        <a:p>
          <a:endParaRPr lang="el-GR"/>
        </a:p>
      </dgm:t>
    </dgm:pt>
    <dgm:pt modelId="{7A4C6451-60E2-4C6E-996F-827C7C8FF345}" type="pres">
      <dgm:prSet presAssocID="{837D31F6-9E4F-416F-84CC-8F9F15596B0F}" presName="hierRoot2" presStyleCnt="0">
        <dgm:presLayoutVars>
          <dgm:hierBranch val="init"/>
        </dgm:presLayoutVars>
      </dgm:prSet>
      <dgm:spPr/>
    </dgm:pt>
    <dgm:pt modelId="{3650AD4C-536E-48BD-9F74-6BE89BB33387}" type="pres">
      <dgm:prSet presAssocID="{837D31F6-9E4F-416F-84CC-8F9F15596B0F}" presName="rootComposite" presStyleCnt="0"/>
      <dgm:spPr/>
    </dgm:pt>
    <dgm:pt modelId="{A65BBEE0-7891-4343-AAAA-47654CCA0A41}" type="pres">
      <dgm:prSet presAssocID="{837D31F6-9E4F-416F-84CC-8F9F15596B0F}" presName="rootText" presStyleLbl="node4" presStyleIdx="9" presStyleCnt="14" custScaleY="15778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C3E3802-7BF0-4F08-AC3E-8D44EBDBB822}" type="pres">
      <dgm:prSet presAssocID="{837D31F6-9E4F-416F-84CC-8F9F15596B0F}" presName="rootConnector" presStyleLbl="node4" presStyleIdx="9" presStyleCnt="14"/>
      <dgm:spPr/>
      <dgm:t>
        <a:bodyPr/>
        <a:lstStyle/>
        <a:p>
          <a:endParaRPr lang="el-GR"/>
        </a:p>
      </dgm:t>
    </dgm:pt>
    <dgm:pt modelId="{FB1BCAEF-826D-4B8B-A2C4-1FFD6955077E}" type="pres">
      <dgm:prSet presAssocID="{837D31F6-9E4F-416F-84CC-8F9F15596B0F}" presName="hierChild4" presStyleCnt="0"/>
      <dgm:spPr/>
    </dgm:pt>
    <dgm:pt modelId="{82009855-9C0F-431F-A6E1-CA12D1B1D0D7}" type="pres">
      <dgm:prSet presAssocID="{837D31F6-9E4F-416F-84CC-8F9F15596B0F}" presName="hierChild5" presStyleCnt="0"/>
      <dgm:spPr/>
    </dgm:pt>
    <dgm:pt modelId="{DEE4A272-EEA3-453A-A9FC-AB6779C3A8E7}" type="pres">
      <dgm:prSet presAssocID="{D9B811BB-5D0F-4320-BC2F-74F54D7EE9E6}" presName="hierChild5" presStyleCnt="0"/>
      <dgm:spPr/>
    </dgm:pt>
    <dgm:pt modelId="{A61FFB51-B5D7-4D5B-922C-B669AFD4B1D4}" type="pres">
      <dgm:prSet presAssocID="{9376A181-9031-4BFF-BC32-2D12EB5226B0}" presName="Name37" presStyleLbl="parChTrans1D4" presStyleIdx="10" presStyleCnt="16"/>
      <dgm:spPr/>
      <dgm:t>
        <a:bodyPr/>
        <a:lstStyle/>
        <a:p>
          <a:endParaRPr lang="el-GR"/>
        </a:p>
      </dgm:t>
    </dgm:pt>
    <dgm:pt modelId="{307525A4-0429-44AB-A5C2-DEA87ED078FF}" type="pres">
      <dgm:prSet presAssocID="{D03D0338-B55F-4E30-BEAF-9178FBCDEB3C}" presName="hierRoot2" presStyleCnt="0">
        <dgm:presLayoutVars>
          <dgm:hierBranch val="init"/>
        </dgm:presLayoutVars>
      </dgm:prSet>
      <dgm:spPr/>
    </dgm:pt>
    <dgm:pt modelId="{F487A873-C8E4-4AA2-9BD0-44F7EC7DACBC}" type="pres">
      <dgm:prSet presAssocID="{D03D0338-B55F-4E30-BEAF-9178FBCDEB3C}" presName="rootComposite" presStyleCnt="0"/>
      <dgm:spPr/>
    </dgm:pt>
    <dgm:pt modelId="{4D6C3657-A41B-4582-8DCD-7176AE7AA17F}" type="pres">
      <dgm:prSet presAssocID="{D03D0338-B55F-4E30-BEAF-9178FBCDEB3C}" presName="rootText" presStyleLbl="node4" presStyleIdx="10" presStyleCnt="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8DFBB3E-0E29-43E0-BA8E-355732D4F19E}" type="pres">
      <dgm:prSet presAssocID="{D03D0338-B55F-4E30-BEAF-9178FBCDEB3C}" presName="rootConnector" presStyleLbl="node4" presStyleIdx="10" presStyleCnt="14"/>
      <dgm:spPr/>
      <dgm:t>
        <a:bodyPr/>
        <a:lstStyle/>
        <a:p>
          <a:endParaRPr lang="el-GR"/>
        </a:p>
      </dgm:t>
    </dgm:pt>
    <dgm:pt modelId="{51DB2624-100C-4710-A5A0-215D09329D10}" type="pres">
      <dgm:prSet presAssocID="{D03D0338-B55F-4E30-BEAF-9178FBCDEB3C}" presName="hierChild4" presStyleCnt="0"/>
      <dgm:spPr/>
    </dgm:pt>
    <dgm:pt modelId="{57BD37F9-0817-4704-A1E2-618DCE6C5452}" type="pres">
      <dgm:prSet presAssocID="{4F29C044-1E31-48AD-BA92-A4E9CC851128}" presName="Name37" presStyleLbl="parChTrans1D4" presStyleIdx="11" presStyleCnt="16"/>
      <dgm:spPr/>
      <dgm:t>
        <a:bodyPr/>
        <a:lstStyle/>
        <a:p>
          <a:endParaRPr lang="el-GR"/>
        </a:p>
      </dgm:t>
    </dgm:pt>
    <dgm:pt modelId="{87FDA667-3A74-47A4-93E6-7F3814F95436}" type="pres">
      <dgm:prSet presAssocID="{C11C3813-7959-4BA9-A5DD-1610E3FC5F41}" presName="hierRoot2" presStyleCnt="0">
        <dgm:presLayoutVars>
          <dgm:hierBranch val="init"/>
        </dgm:presLayoutVars>
      </dgm:prSet>
      <dgm:spPr/>
    </dgm:pt>
    <dgm:pt modelId="{8537C640-33B0-4449-B484-AC55E97E6C9B}" type="pres">
      <dgm:prSet presAssocID="{C11C3813-7959-4BA9-A5DD-1610E3FC5F41}" presName="rootComposite" presStyleCnt="0"/>
      <dgm:spPr/>
    </dgm:pt>
    <dgm:pt modelId="{D6F315F1-28AB-4E96-94D1-71FED8DF5730}" type="pres">
      <dgm:prSet presAssocID="{C11C3813-7959-4BA9-A5DD-1610E3FC5F41}" presName="rootText" presStyleLbl="node4" presStyleIdx="11" presStyleCnt="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78D5E67-1AC3-4DF7-84A8-E5D8D2960443}" type="pres">
      <dgm:prSet presAssocID="{C11C3813-7959-4BA9-A5DD-1610E3FC5F41}" presName="rootConnector" presStyleLbl="node4" presStyleIdx="11" presStyleCnt="14"/>
      <dgm:spPr/>
      <dgm:t>
        <a:bodyPr/>
        <a:lstStyle/>
        <a:p>
          <a:endParaRPr lang="el-GR"/>
        </a:p>
      </dgm:t>
    </dgm:pt>
    <dgm:pt modelId="{BCA445DD-5824-4463-97D2-9CC79EADA044}" type="pres">
      <dgm:prSet presAssocID="{C11C3813-7959-4BA9-A5DD-1610E3FC5F41}" presName="hierChild4" presStyleCnt="0"/>
      <dgm:spPr/>
    </dgm:pt>
    <dgm:pt modelId="{4999768B-F621-4856-9D3D-2BEC071DBBE3}" type="pres">
      <dgm:prSet presAssocID="{C11C3813-7959-4BA9-A5DD-1610E3FC5F41}" presName="hierChild5" presStyleCnt="0"/>
      <dgm:spPr/>
    </dgm:pt>
    <dgm:pt modelId="{74A75760-9886-4490-B38E-C4724D140398}" type="pres">
      <dgm:prSet presAssocID="{D03D0338-B55F-4E30-BEAF-9178FBCDEB3C}" presName="hierChild5" presStyleCnt="0"/>
      <dgm:spPr/>
    </dgm:pt>
    <dgm:pt modelId="{D84C1197-CB92-480F-B437-915EB5F29125}" type="pres">
      <dgm:prSet presAssocID="{EBEA60D0-CFF5-4ED7-8ED2-F976184E8601}" presName="Name37" presStyleLbl="parChTrans1D4" presStyleIdx="12" presStyleCnt="16"/>
      <dgm:spPr/>
      <dgm:t>
        <a:bodyPr/>
        <a:lstStyle/>
        <a:p>
          <a:endParaRPr lang="el-GR"/>
        </a:p>
      </dgm:t>
    </dgm:pt>
    <dgm:pt modelId="{84FBF835-543C-4748-87EE-8AF9FFAB9124}" type="pres">
      <dgm:prSet presAssocID="{AAF68FD5-655A-4103-8B8F-1116A9384CDB}" presName="hierRoot2" presStyleCnt="0">
        <dgm:presLayoutVars>
          <dgm:hierBranch val="init"/>
        </dgm:presLayoutVars>
      </dgm:prSet>
      <dgm:spPr/>
    </dgm:pt>
    <dgm:pt modelId="{26A25982-523C-4413-8B08-9225DDBC7690}" type="pres">
      <dgm:prSet presAssocID="{AAF68FD5-655A-4103-8B8F-1116A9384CDB}" presName="rootComposite" presStyleCnt="0"/>
      <dgm:spPr/>
    </dgm:pt>
    <dgm:pt modelId="{37A007B3-8544-4441-9AC3-EFC706792FE5}" type="pres">
      <dgm:prSet presAssocID="{AAF68FD5-655A-4103-8B8F-1116A9384CDB}" presName="rootText" presStyleLbl="node4" presStyleIdx="12" presStyleCnt="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31055CD-B5C7-4F12-8230-7D2417045E8B}" type="pres">
      <dgm:prSet presAssocID="{AAF68FD5-655A-4103-8B8F-1116A9384CDB}" presName="rootConnector" presStyleLbl="node4" presStyleIdx="12" presStyleCnt="14"/>
      <dgm:spPr/>
      <dgm:t>
        <a:bodyPr/>
        <a:lstStyle/>
        <a:p>
          <a:endParaRPr lang="el-GR"/>
        </a:p>
      </dgm:t>
    </dgm:pt>
    <dgm:pt modelId="{34BA9952-CA9B-43E8-81D9-8C1EAE0F1975}" type="pres">
      <dgm:prSet presAssocID="{AAF68FD5-655A-4103-8B8F-1116A9384CDB}" presName="hierChild4" presStyleCnt="0"/>
      <dgm:spPr/>
    </dgm:pt>
    <dgm:pt modelId="{42927641-DFE1-405F-BB3D-253EFA6EEB9B}" type="pres">
      <dgm:prSet presAssocID="{BE7B1A00-D576-4CB3-8DAD-53A372A2EBF0}" presName="Name37" presStyleLbl="parChTrans1D4" presStyleIdx="13" presStyleCnt="16"/>
      <dgm:spPr/>
      <dgm:t>
        <a:bodyPr/>
        <a:lstStyle/>
        <a:p>
          <a:endParaRPr lang="el-GR"/>
        </a:p>
      </dgm:t>
    </dgm:pt>
    <dgm:pt modelId="{95A5EAF9-91FE-4E78-B016-154CA086CDDF}" type="pres">
      <dgm:prSet presAssocID="{955C6294-1848-4010-B912-E410B214C262}" presName="hierRoot2" presStyleCnt="0">
        <dgm:presLayoutVars>
          <dgm:hierBranch val="init"/>
        </dgm:presLayoutVars>
      </dgm:prSet>
      <dgm:spPr/>
    </dgm:pt>
    <dgm:pt modelId="{CE0A15FF-F730-4682-A6EC-B11EB43C4777}" type="pres">
      <dgm:prSet presAssocID="{955C6294-1848-4010-B912-E410B214C262}" presName="rootComposite" presStyleCnt="0"/>
      <dgm:spPr/>
    </dgm:pt>
    <dgm:pt modelId="{E02577A5-5773-48A2-A7A6-31DE689B017A}" type="pres">
      <dgm:prSet presAssocID="{955C6294-1848-4010-B912-E410B214C262}" presName="rootText" presStyleLbl="node4" presStyleIdx="13" presStyleCnt="14" custScaleY="27855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80EDD2C-AD36-45EF-9AFA-E031BB9D11C5}" type="pres">
      <dgm:prSet presAssocID="{955C6294-1848-4010-B912-E410B214C262}" presName="rootConnector" presStyleLbl="node4" presStyleIdx="13" presStyleCnt="14"/>
      <dgm:spPr/>
      <dgm:t>
        <a:bodyPr/>
        <a:lstStyle/>
        <a:p>
          <a:endParaRPr lang="el-GR"/>
        </a:p>
      </dgm:t>
    </dgm:pt>
    <dgm:pt modelId="{F1966B13-3D9E-407D-B7AF-CE5BA0F1AB0C}" type="pres">
      <dgm:prSet presAssocID="{955C6294-1848-4010-B912-E410B214C262}" presName="hierChild4" presStyleCnt="0"/>
      <dgm:spPr/>
    </dgm:pt>
    <dgm:pt modelId="{3A7FF02A-8B44-478B-B2FE-E07B19FAB078}" type="pres">
      <dgm:prSet presAssocID="{955C6294-1848-4010-B912-E410B214C262}" presName="hierChild5" presStyleCnt="0"/>
      <dgm:spPr/>
    </dgm:pt>
    <dgm:pt modelId="{DC0B4215-8BD7-41AC-8B5F-C31EB9F96CE9}" type="pres">
      <dgm:prSet presAssocID="{AAF68FD5-655A-4103-8B8F-1116A9384CDB}" presName="hierChild5" presStyleCnt="0"/>
      <dgm:spPr/>
    </dgm:pt>
    <dgm:pt modelId="{8DFB654D-769B-4139-BE80-A05D11C0E858}" type="pres">
      <dgm:prSet presAssocID="{7A8124A9-B0C3-4C28-9040-8B1412F2B280}" presName="hierChild5" presStyleCnt="0"/>
      <dgm:spPr/>
    </dgm:pt>
    <dgm:pt modelId="{9721B2E2-9122-4AA5-8FCF-AD1273CB6644}" type="pres">
      <dgm:prSet presAssocID="{79808C49-DFF1-40EC-8268-05551E4A4367}" presName="Name111" presStyleLbl="parChTrans1D4" presStyleIdx="14" presStyleCnt="16"/>
      <dgm:spPr/>
      <dgm:t>
        <a:bodyPr/>
        <a:lstStyle/>
        <a:p>
          <a:endParaRPr lang="el-GR"/>
        </a:p>
      </dgm:t>
    </dgm:pt>
    <dgm:pt modelId="{C26868EE-E473-4945-A031-68A301425FF9}" type="pres">
      <dgm:prSet presAssocID="{1D587A35-E22E-484A-BBA8-9116EF85317B}" presName="hierRoot3" presStyleCnt="0">
        <dgm:presLayoutVars>
          <dgm:hierBranch val="init"/>
        </dgm:presLayoutVars>
      </dgm:prSet>
      <dgm:spPr/>
    </dgm:pt>
    <dgm:pt modelId="{028117EA-C452-480F-AA69-8D2A8492071C}" type="pres">
      <dgm:prSet presAssocID="{1D587A35-E22E-484A-BBA8-9116EF85317B}" presName="rootComposite3" presStyleCnt="0"/>
      <dgm:spPr/>
    </dgm:pt>
    <dgm:pt modelId="{00E9AFF7-1517-4E1A-972D-7B127F5B05D8}" type="pres">
      <dgm:prSet presAssocID="{1D587A35-E22E-484A-BBA8-9116EF85317B}" presName="rootText3" presStyleLbl="asst3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7C2677C-8AC4-4EC2-8BA4-71B45AB54E15}" type="pres">
      <dgm:prSet presAssocID="{1D587A35-E22E-484A-BBA8-9116EF85317B}" presName="rootConnector3" presStyleLbl="asst3" presStyleIdx="0" presStyleCnt="2"/>
      <dgm:spPr/>
      <dgm:t>
        <a:bodyPr/>
        <a:lstStyle/>
        <a:p>
          <a:endParaRPr lang="el-GR"/>
        </a:p>
      </dgm:t>
    </dgm:pt>
    <dgm:pt modelId="{77BACFDB-2532-4ECB-8DB1-C403F5F66CE4}" type="pres">
      <dgm:prSet presAssocID="{1D587A35-E22E-484A-BBA8-9116EF85317B}" presName="hierChild6" presStyleCnt="0"/>
      <dgm:spPr/>
    </dgm:pt>
    <dgm:pt modelId="{BAEAEA9F-7F02-47C9-AD6D-5D5C9E2447F3}" type="pres">
      <dgm:prSet presAssocID="{1D587A35-E22E-484A-BBA8-9116EF85317B}" presName="hierChild7" presStyleCnt="0"/>
      <dgm:spPr/>
    </dgm:pt>
    <dgm:pt modelId="{B862500A-B9C2-40A5-8706-A27FE5209E16}" type="pres">
      <dgm:prSet presAssocID="{61B5579E-9F54-45C5-A0EA-828DB7252E9F}" presName="Name111" presStyleLbl="parChTrans1D4" presStyleIdx="15" presStyleCnt="16"/>
      <dgm:spPr/>
      <dgm:t>
        <a:bodyPr/>
        <a:lstStyle/>
        <a:p>
          <a:endParaRPr lang="el-GR"/>
        </a:p>
      </dgm:t>
    </dgm:pt>
    <dgm:pt modelId="{003FF52C-6631-4805-BCAB-F3E63F4927CD}" type="pres">
      <dgm:prSet presAssocID="{385143B8-8400-422A-A82C-769BFC025238}" presName="hierRoot3" presStyleCnt="0">
        <dgm:presLayoutVars>
          <dgm:hierBranch val="init"/>
        </dgm:presLayoutVars>
      </dgm:prSet>
      <dgm:spPr/>
    </dgm:pt>
    <dgm:pt modelId="{98D9058F-A9ED-48DF-84B8-BADBC2AAE4CB}" type="pres">
      <dgm:prSet presAssocID="{385143B8-8400-422A-A82C-769BFC025238}" presName="rootComposite3" presStyleCnt="0"/>
      <dgm:spPr/>
    </dgm:pt>
    <dgm:pt modelId="{E61F8F32-2200-46E0-90AE-D20639F3438F}" type="pres">
      <dgm:prSet presAssocID="{385143B8-8400-422A-A82C-769BFC025238}" presName="rootText3" presStyleLbl="asst3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31251BF-40D7-44CC-BBF0-CE85E2DEAECE}" type="pres">
      <dgm:prSet presAssocID="{385143B8-8400-422A-A82C-769BFC025238}" presName="rootConnector3" presStyleLbl="asst3" presStyleIdx="1" presStyleCnt="2"/>
      <dgm:spPr/>
      <dgm:t>
        <a:bodyPr/>
        <a:lstStyle/>
        <a:p>
          <a:endParaRPr lang="el-GR"/>
        </a:p>
      </dgm:t>
    </dgm:pt>
    <dgm:pt modelId="{446853B5-6DA9-478E-B921-7437E7A4B002}" type="pres">
      <dgm:prSet presAssocID="{385143B8-8400-422A-A82C-769BFC025238}" presName="hierChild6" presStyleCnt="0"/>
      <dgm:spPr/>
    </dgm:pt>
    <dgm:pt modelId="{E1A376D6-5FF7-4B57-8917-7E7577EA337A}" type="pres">
      <dgm:prSet presAssocID="{385143B8-8400-422A-A82C-769BFC025238}" presName="hierChild7" presStyleCnt="0"/>
      <dgm:spPr/>
    </dgm:pt>
    <dgm:pt modelId="{719036F6-507C-4510-83B6-03D3F328F247}" type="pres">
      <dgm:prSet presAssocID="{E7BC47F3-DAB0-44A3-9B7B-1B09281D9F0D}" presName="hierChild5" presStyleCnt="0"/>
      <dgm:spPr/>
    </dgm:pt>
    <dgm:pt modelId="{5DA9BDE4-9B56-4FCD-BD5F-C6AD4B23A410}" type="pres">
      <dgm:prSet presAssocID="{76CFEDC4-B42B-46B4-8B0E-4A09BBA5AE67}" presName="hierChild3" presStyleCnt="0"/>
      <dgm:spPr/>
    </dgm:pt>
  </dgm:ptLst>
  <dgm:cxnLst>
    <dgm:cxn modelId="{AC85F89D-5ED4-4F75-AB07-F1F99EC9BF4D}" type="presOf" srcId="{A6F56547-17DA-49F5-98D4-AB556E52E582}" destId="{8E8C4EEE-E39C-44A3-AECA-C33F3D0FB19F}" srcOrd="0" destOrd="0" presId="urn:microsoft.com/office/officeart/2005/8/layout/orgChart1"/>
    <dgm:cxn modelId="{F6601857-AFD4-4F7F-BB59-27D5BF232999}" type="presOf" srcId="{1C3F84AB-0FFE-4201-98FA-00518CE1FE43}" destId="{1655E57C-A805-4706-B34D-A0D59D8D48DF}" srcOrd="1" destOrd="0" presId="urn:microsoft.com/office/officeart/2005/8/layout/orgChart1"/>
    <dgm:cxn modelId="{15DA11DC-77C1-42AB-8F7C-0B36791D1D3E}" type="presOf" srcId="{51D04B5F-2A40-4505-A551-C50EBC83D20C}" destId="{F9943F5B-24FF-4B1E-9C2C-459E84BD15D3}" srcOrd="1" destOrd="0" presId="urn:microsoft.com/office/officeart/2005/8/layout/orgChart1"/>
    <dgm:cxn modelId="{5DB95E84-5491-41EC-AF2A-757C02845296}" srcId="{7A8124A9-B0C3-4C28-9040-8B1412F2B280}" destId="{C267810A-0B11-450E-9CF7-B4FDFB0E1BB3}" srcOrd="5" destOrd="0" parTransId="{93380212-B131-47B6-BE8C-E603E65C6D1F}" sibTransId="{6E87A632-EA41-47B5-9C04-30517BA02187}"/>
    <dgm:cxn modelId="{4E729F88-C0DA-47DC-A4BB-0D311B82BA34}" srcId="{D03D0338-B55F-4E30-BEAF-9178FBCDEB3C}" destId="{C11C3813-7959-4BA9-A5DD-1610E3FC5F41}" srcOrd="0" destOrd="0" parTransId="{4F29C044-1E31-48AD-BA92-A4E9CC851128}" sibTransId="{D48EA88B-4857-4A11-BD7C-8DCCC074E777}"/>
    <dgm:cxn modelId="{BA2D2091-D6D0-40A6-855F-F76F7904BBD7}" srcId="{51D04B5F-2A40-4505-A551-C50EBC83D20C}" destId="{04804F5E-0E5B-4231-8B30-C14CB28D7630}" srcOrd="0" destOrd="0" parTransId="{5E926C45-6A7B-4A9C-85E2-D65641AE048F}" sibTransId="{7366A922-7DDD-40AC-9D72-467E810972BE}"/>
    <dgm:cxn modelId="{1F1982B2-2431-4BF3-B0AC-FE983D2CED61}" srcId="{7A8124A9-B0C3-4C28-9040-8B1412F2B280}" destId="{1C3F84AB-0FFE-4201-98FA-00518CE1FE43}" srcOrd="4" destOrd="0" parTransId="{D2DF7060-01DF-491B-8049-5B4CBAC452D2}" sibTransId="{EF504C82-9886-4540-9EBD-7AEC6B02BB9E}"/>
    <dgm:cxn modelId="{D5A0C9C9-8CDA-41F5-8D49-829F0E46BAE9}" type="presOf" srcId="{B5E8D1CF-198C-4CE8-A9E3-05BBB5F1C949}" destId="{B02764D9-B99E-4D6A-9A7E-DF2D110CC0FB}" srcOrd="0" destOrd="0" presId="urn:microsoft.com/office/officeart/2005/8/layout/orgChart1"/>
    <dgm:cxn modelId="{A661AEF4-8FBC-4559-BBED-F4C017A0F379}" type="presOf" srcId="{5E926C45-6A7B-4A9C-85E2-D65641AE048F}" destId="{5FA0A4B9-23F9-4041-B668-8FC64A340290}" srcOrd="0" destOrd="0" presId="urn:microsoft.com/office/officeart/2005/8/layout/orgChart1"/>
    <dgm:cxn modelId="{773058A0-85A5-4446-9D15-100449CDA05F}" type="presOf" srcId="{E7BC47F3-DAB0-44A3-9B7B-1B09281D9F0D}" destId="{6F89A91D-2D75-4554-B78E-E48F65A17018}" srcOrd="1" destOrd="0" presId="urn:microsoft.com/office/officeart/2005/8/layout/orgChart1"/>
    <dgm:cxn modelId="{B796EF12-5180-42FE-A752-90EECA8436BF}" type="presOf" srcId="{C267810A-0B11-450E-9CF7-B4FDFB0E1BB3}" destId="{35AF43BB-5EA8-49A4-BB0E-F22297464A9E}" srcOrd="1" destOrd="0" presId="urn:microsoft.com/office/officeart/2005/8/layout/orgChart1"/>
    <dgm:cxn modelId="{86AEAEC4-A494-4940-8D6C-2CB958845E5A}" type="presOf" srcId="{B11672EB-A106-4BAE-903A-1CA215677540}" destId="{4BC25276-C5EA-4DBD-99F0-B312FA04EE6E}" srcOrd="0" destOrd="0" presId="urn:microsoft.com/office/officeart/2005/8/layout/orgChart1"/>
    <dgm:cxn modelId="{76D3DB48-C22F-4187-9803-A40BFAC1E4CF}" type="presOf" srcId="{385143B8-8400-422A-A82C-769BFC025238}" destId="{231251BF-40D7-44CC-BBF0-CE85E2DEAECE}" srcOrd="1" destOrd="0" presId="urn:microsoft.com/office/officeart/2005/8/layout/orgChart1"/>
    <dgm:cxn modelId="{47BA3DCC-E08E-4F91-9455-C26F1782B5EE}" type="presOf" srcId="{04804F5E-0E5B-4231-8B30-C14CB28D7630}" destId="{0982B047-A83F-4DC8-98D4-70796BE24509}" srcOrd="1" destOrd="0" presId="urn:microsoft.com/office/officeart/2005/8/layout/orgChart1"/>
    <dgm:cxn modelId="{21D4CBC3-8301-4C0C-8B39-E42407858EE1}" type="presOf" srcId="{1D587A35-E22E-484A-BBA8-9116EF85317B}" destId="{00E9AFF7-1517-4E1A-972D-7B127F5B05D8}" srcOrd="0" destOrd="0" presId="urn:microsoft.com/office/officeart/2005/8/layout/orgChart1"/>
    <dgm:cxn modelId="{4FAD9FF7-32EE-4C5C-B46D-FEC25FBDC882}" type="presOf" srcId="{4B9393FE-4E29-4F6E-BF1E-7EBC1BB4518C}" destId="{FE76EED5-BCF1-4118-BEA3-0EB454E4DF4A}" srcOrd="0" destOrd="0" presId="urn:microsoft.com/office/officeart/2005/8/layout/orgChart1"/>
    <dgm:cxn modelId="{5A7ABA6F-56C2-471A-AFF7-F34327F1D84F}" type="presOf" srcId="{C11C3813-7959-4BA9-A5DD-1610E3FC5F41}" destId="{D6F315F1-28AB-4E96-94D1-71FED8DF5730}" srcOrd="0" destOrd="0" presId="urn:microsoft.com/office/officeart/2005/8/layout/orgChart1"/>
    <dgm:cxn modelId="{DA0CCA48-530C-44F7-BDCB-2F0B09346E34}" type="presOf" srcId="{C11C3813-7959-4BA9-A5DD-1610E3FC5F41}" destId="{778D5E67-1AC3-4DF7-84A8-E5D8D2960443}" srcOrd="1" destOrd="0" presId="urn:microsoft.com/office/officeart/2005/8/layout/orgChart1"/>
    <dgm:cxn modelId="{CAD9D73F-0B7C-4394-B18D-2E868D821B8D}" srcId="{D9B811BB-5D0F-4320-BC2F-74F54D7EE9E6}" destId="{837D31F6-9E4F-416F-84CC-8F9F15596B0F}" srcOrd="0" destOrd="0" parTransId="{C439F1BA-CD87-4C3B-A7EB-1307BD9BDC8C}" sibTransId="{89999D73-30C7-4C4C-9F89-711785F60795}"/>
    <dgm:cxn modelId="{F6FFFEC9-10E3-4DC2-B062-BE6AE364A0D5}" type="presOf" srcId="{D9B811BB-5D0F-4320-BC2F-74F54D7EE9E6}" destId="{6448A325-65AB-42C3-A5AB-A662D073BE15}" srcOrd="0" destOrd="0" presId="urn:microsoft.com/office/officeart/2005/8/layout/orgChart1"/>
    <dgm:cxn modelId="{958C8B77-CEEA-48DB-B7AC-9B1EF9FB823E}" type="presOf" srcId="{7A8124A9-B0C3-4C28-9040-8B1412F2B280}" destId="{A3CAE962-4C33-453C-BB6A-90B143E444FE}" srcOrd="0" destOrd="0" presId="urn:microsoft.com/office/officeart/2005/8/layout/orgChart1"/>
    <dgm:cxn modelId="{63E59CF1-8790-4822-9D3F-05B510490D4D}" srcId="{E8BBE585-A286-443F-9AD8-984BC012017B}" destId="{C073409E-CB31-43F8-B8A3-B9413B24F9E4}" srcOrd="0" destOrd="0" parTransId="{B11672EB-A106-4BAE-903A-1CA215677540}" sibTransId="{E59062A6-0CA0-41F3-827E-026CEA0D96A4}"/>
    <dgm:cxn modelId="{8CD8FF03-80B5-4B22-BADE-5297E340DDBC}" type="presOf" srcId="{51D04B5F-2A40-4505-A551-C50EBC83D20C}" destId="{622AA9DE-3CF4-4521-87B7-BCFAE4726684}" srcOrd="0" destOrd="0" presId="urn:microsoft.com/office/officeart/2005/8/layout/orgChart1"/>
    <dgm:cxn modelId="{34A7120E-FAE5-4992-B52B-C431C64B1A1C}" type="presOf" srcId="{AAF68FD5-655A-4103-8B8F-1116A9384CDB}" destId="{431055CD-B5C7-4F12-8230-7D2417045E8B}" srcOrd="1" destOrd="0" presId="urn:microsoft.com/office/officeart/2005/8/layout/orgChart1"/>
    <dgm:cxn modelId="{04D28F59-6338-4545-B067-77DB58F9713C}" srcId="{7A8124A9-B0C3-4C28-9040-8B1412F2B280}" destId="{D9B811BB-5D0F-4320-BC2F-74F54D7EE9E6}" srcOrd="6" destOrd="0" parTransId="{A6F56547-17DA-49F5-98D4-AB556E52E582}" sibTransId="{CAEB5E55-F18E-436E-AB29-1C5FF96CE1C9}"/>
    <dgm:cxn modelId="{E8971758-948A-419B-BC6B-FE2979156596}" type="presOf" srcId="{1D587A35-E22E-484A-BBA8-9116EF85317B}" destId="{C7C2677C-8AC4-4EC2-8BA4-71B45AB54E15}" srcOrd="1" destOrd="0" presId="urn:microsoft.com/office/officeart/2005/8/layout/orgChart1"/>
    <dgm:cxn modelId="{FA52B243-999D-492E-80DC-74D9427A47DA}" type="presOf" srcId="{2469E8A4-7376-44D7-85C6-8094E098677B}" destId="{57254E4B-BC5D-4093-8585-0E24208E3E55}" srcOrd="0" destOrd="0" presId="urn:microsoft.com/office/officeart/2005/8/layout/orgChart1"/>
    <dgm:cxn modelId="{DA3B093C-9F43-4200-8935-468B1C63C90F}" type="presOf" srcId="{C267810A-0B11-450E-9CF7-B4FDFB0E1BB3}" destId="{5F2D769A-C431-4DB3-8631-7ABF4359B312}" srcOrd="0" destOrd="0" presId="urn:microsoft.com/office/officeart/2005/8/layout/orgChart1"/>
    <dgm:cxn modelId="{5FA7C357-824F-46DF-85AB-F303692F3074}" type="presOf" srcId="{D03D0338-B55F-4E30-BEAF-9178FBCDEB3C}" destId="{88DFBB3E-0E29-43E0-BA8E-355732D4F19E}" srcOrd="1" destOrd="0" presId="urn:microsoft.com/office/officeart/2005/8/layout/orgChart1"/>
    <dgm:cxn modelId="{76C33F34-0D23-494A-B807-CB1C93C5CDFC}" type="presOf" srcId="{76CFEDC4-B42B-46B4-8B0E-4A09BBA5AE67}" destId="{1A7FF992-DEF4-4883-84FE-AE8E4DF3D99A}" srcOrd="0" destOrd="0" presId="urn:microsoft.com/office/officeart/2005/8/layout/orgChart1"/>
    <dgm:cxn modelId="{F5A6DFBF-2B9F-4E9E-9861-84A5E7635AC8}" srcId="{1C3F84AB-0FFE-4201-98FA-00518CE1FE43}" destId="{1E85828A-C90B-4F39-AFB6-6A64C08DF813}" srcOrd="0" destOrd="0" parTransId="{538D7E33-92FA-4347-9B82-B6409CC625D5}" sibTransId="{1C89298D-F4BE-4C7E-BE30-DEEE55C8AC36}"/>
    <dgm:cxn modelId="{0E3A63E2-C41D-4103-B9CD-A610988B3723}" type="presOf" srcId="{955C6294-1848-4010-B912-E410B214C262}" destId="{580EDD2C-AD36-45EF-9AFA-E031BB9D11C5}" srcOrd="1" destOrd="0" presId="urn:microsoft.com/office/officeart/2005/8/layout/orgChart1"/>
    <dgm:cxn modelId="{A3A91A59-9CF4-4938-A3ED-A8AF12A19F3A}" type="presOf" srcId="{EBEA60D0-CFF5-4ED7-8ED2-F976184E8601}" destId="{D84C1197-CB92-480F-B437-915EB5F29125}" srcOrd="0" destOrd="0" presId="urn:microsoft.com/office/officeart/2005/8/layout/orgChart1"/>
    <dgm:cxn modelId="{3C31AC3B-7D70-4407-BEE4-32627A04DEFC}" srcId="{7A8124A9-B0C3-4C28-9040-8B1412F2B280}" destId="{385143B8-8400-422A-A82C-769BFC025238}" srcOrd="1" destOrd="0" parTransId="{61B5579E-9F54-45C5-A0EA-828DB7252E9F}" sibTransId="{CAB950AE-906E-4E77-9F0E-E54EB8AFD913}"/>
    <dgm:cxn modelId="{A862E3D5-FEB5-4A2C-A700-E14C1A6BDDE2}" type="presOf" srcId="{79808C49-DFF1-40EC-8268-05551E4A4367}" destId="{9721B2E2-9122-4AA5-8FCF-AD1273CB6644}" srcOrd="0" destOrd="0" presId="urn:microsoft.com/office/officeart/2005/8/layout/orgChart1"/>
    <dgm:cxn modelId="{8074B03E-5F55-4DF0-9CCF-70326AB941A6}" srcId="{E7BC47F3-DAB0-44A3-9B7B-1B09281D9F0D}" destId="{7A8124A9-B0C3-4C28-9040-8B1412F2B280}" srcOrd="0" destOrd="0" parTransId="{B5E8D1CF-198C-4CE8-A9E3-05BBB5F1C949}" sibTransId="{438C24DE-F90F-41C7-A52C-B0E71707D657}"/>
    <dgm:cxn modelId="{46D18EA7-8A78-4ACF-8D7C-65A66CD3D454}" srcId="{7A8124A9-B0C3-4C28-9040-8B1412F2B280}" destId="{E8BBE585-A286-443F-9AD8-984BC012017B}" srcOrd="3" destOrd="0" parTransId="{56FF7CAF-C6B8-4976-82D4-37EEC5B8EF01}" sibTransId="{71A38A94-9162-4130-942E-A377343DD019}"/>
    <dgm:cxn modelId="{CEDBC14F-1E1E-4391-B3A8-6007619135AA}" type="presOf" srcId="{C439F1BA-CD87-4C3B-A7EB-1307BD9BDC8C}" destId="{072A24F2-1A7E-409E-8CA8-71D14CA4666D}" srcOrd="0" destOrd="0" presId="urn:microsoft.com/office/officeart/2005/8/layout/orgChart1"/>
    <dgm:cxn modelId="{B54AFC6B-0EA3-4797-9CA9-4713709E488F}" type="presOf" srcId="{C073409E-CB31-43F8-B8A3-B9413B24F9E4}" destId="{2CDE6825-F054-4F8C-8B9A-4AE58FDF24B4}" srcOrd="0" destOrd="0" presId="urn:microsoft.com/office/officeart/2005/8/layout/orgChart1"/>
    <dgm:cxn modelId="{D32B8141-AAC4-4EE1-9DB3-77BFBBBAF409}" type="presOf" srcId="{837D31F6-9E4F-416F-84CC-8F9F15596B0F}" destId="{A65BBEE0-7891-4343-AAAA-47654CCA0A41}" srcOrd="0" destOrd="0" presId="urn:microsoft.com/office/officeart/2005/8/layout/orgChart1"/>
    <dgm:cxn modelId="{BDD9A17F-761F-4769-BDDC-384C0823D216}" type="presOf" srcId="{4F29C044-1E31-48AD-BA92-A4E9CC851128}" destId="{57BD37F9-0817-4704-A1E2-618DCE6C5452}" srcOrd="0" destOrd="0" presId="urn:microsoft.com/office/officeart/2005/8/layout/orgChart1"/>
    <dgm:cxn modelId="{B256D3C2-C42E-4B88-A8F3-93C56B6BB7AA}" srcId="{B70D0BF3-3254-4C29-94B2-3F565817931F}" destId="{76CFEDC4-B42B-46B4-8B0E-4A09BBA5AE67}" srcOrd="0" destOrd="0" parTransId="{8BAD79FF-5A50-4E67-8629-65C9B10E5561}" sibTransId="{F9BAA157-E3EC-4F16-BC2A-B1CCFBD01642}"/>
    <dgm:cxn modelId="{9B45FEF7-8793-476B-9A47-A8AF6F1E3B71}" type="presOf" srcId="{D2DF7060-01DF-491B-8049-5B4CBAC452D2}" destId="{2A0F5108-A8CE-42EA-BF6C-EC01C6503C3A}" srcOrd="0" destOrd="0" presId="urn:microsoft.com/office/officeart/2005/8/layout/orgChart1"/>
    <dgm:cxn modelId="{D0529ADD-DC19-4D5B-A703-69D846245515}" type="presOf" srcId="{1E85828A-C90B-4F39-AFB6-6A64C08DF813}" destId="{E8FB5BAC-AA07-4DA0-8BFC-817D4EA06985}" srcOrd="0" destOrd="0" presId="urn:microsoft.com/office/officeart/2005/8/layout/orgChart1"/>
    <dgm:cxn modelId="{72B376CC-2EA3-439A-A484-6347A72CB9D6}" type="presOf" srcId="{D9B811BB-5D0F-4320-BC2F-74F54D7EE9E6}" destId="{F9A08BDD-B438-46C6-B220-36585732AA01}" srcOrd="1" destOrd="0" presId="urn:microsoft.com/office/officeart/2005/8/layout/orgChart1"/>
    <dgm:cxn modelId="{B0A47D72-E8C3-42AE-AD5B-B651752341D8}" type="presOf" srcId="{E8BBE585-A286-443F-9AD8-984BC012017B}" destId="{EEF326FE-1EEA-4AB8-83D2-A4D1B57C9651}" srcOrd="1" destOrd="0" presId="urn:microsoft.com/office/officeart/2005/8/layout/orgChart1"/>
    <dgm:cxn modelId="{025548BB-AC52-4A04-9FF4-5B241DD5F677}" type="presOf" srcId="{1C3F84AB-0FFE-4201-98FA-00518CE1FE43}" destId="{CB17A75D-37E4-4178-A22F-F20C1C36B9C3}" srcOrd="0" destOrd="0" presId="urn:microsoft.com/office/officeart/2005/8/layout/orgChart1"/>
    <dgm:cxn modelId="{43CE8302-8B63-48CE-A74B-9FA07A09B8F6}" type="presOf" srcId="{76CFEDC4-B42B-46B4-8B0E-4A09BBA5AE67}" destId="{AB096370-60F3-4F09-AFF0-68C6BB05590F}" srcOrd="1" destOrd="0" presId="urn:microsoft.com/office/officeart/2005/8/layout/orgChart1"/>
    <dgm:cxn modelId="{43AAC160-0291-4391-8A8D-3C090B9E5F9B}" srcId="{7A8124A9-B0C3-4C28-9040-8B1412F2B280}" destId="{AAF68FD5-655A-4103-8B8F-1116A9384CDB}" srcOrd="8" destOrd="0" parTransId="{EBEA60D0-CFF5-4ED7-8ED2-F976184E8601}" sibTransId="{FF49DAF8-F472-4304-BC81-68D3C549F71F}"/>
    <dgm:cxn modelId="{20E05E60-D1B9-4EB2-B0FD-D8EA1ABC78B6}" type="presOf" srcId="{D03D0338-B55F-4E30-BEAF-9178FBCDEB3C}" destId="{4D6C3657-A41B-4582-8DCD-7176AE7AA17F}" srcOrd="0" destOrd="0" presId="urn:microsoft.com/office/officeart/2005/8/layout/orgChart1"/>
    <dgm:cxn modelId="{A81C7BD2-DA11-40D2-8451-A3F0CFEAAA19}" type="presOf" srcId="{C073409E-CB31-43F8-B8A3-B9413B24F9E4}" destId="{D9FDF875-4178-4B04-B6F9-2C0E18D4B78D}" srcOrd="1" destOrd="0" presId="urn:microsoft.com/office/officeart/2005/8/layout/orgChart1"/>
    <dgm:cxn modelId="{D8700F5C-1CE1-40CE-A4E1-B614A9455DD2}" type="presOf" srcId="{AAF68FD5-655A-4103-8B8F-1116A9384CDB}" destId="{37A007B3-8544-4441-9AC3-EFC706792FE5}" srcOrd="0" destOrd="0" presId="urn:microsoft.com/office/officeart/2005/8/layout/orgChart1"/>
    <dgm:cxn modelId="{B55670BE-FAE7-4500-9E6E-AA9E12FFEB71}" type="presOf" srcId="{E8BBE585-A286-443F-9AD8-984BC012017B}" destId="{244711D7-27F2-4F5D-9BCF-F4408ED7F3A6}" srcOrd="0" destOrd="0" presId="urn:microsoft.com/office/officeart/2005/8/layout/orgChart1"/>
    <dgm:cxn modelId="{43CA6FC9-2523-493E-8267-AD79086D7EB4}" srcId="{7A8124A9-B0C3-4C28-9040-8B1412F2B280}" destId="{D03D0338-B55F-4E30-BEAF-9178FBCDEB3C}" srcOrd="7" destOrd="0" parTransId="{9376A181-9031-4BFF-BC32-2D12EB5226B0}" sibTransId="{73745DA7-6145-4DF4-817B-419CFC8A63B1}"/>
    <dgm:cxn modelId="{77895F54-4A2C-4435-9816-2C992B5C6857}" srcId="{7A8124A9-B0C3-4C28-9040-8B1412F2B280}" destId="{1D587A35-E22E-484A-BBA8-9116EF85317B}" srcOrd="0" destOrd="0" parTransId="{79808C49-DFF1-40EC-8268-05551E4A4367}" sibTransId="{68A92684-A5C0-4F04-B4BD-B61FDF1C46F0}"/>
    <dgm:cxn modelId="{5F321FC6-10CF-4B45-9C07-BE1F926FF3EA}" type="presOf" srcId="{93380212-B131-47B6-BE8C-E603E65C6D1F}" destId="{1F0858C3-8195-45E1-A246-F4677BD16724}" srcOrd="0" destOrd="0" presId="urn:microsoft.com/office/officeart/2005/8/layout/orgChart1"/>
    <dgm:cxn modelId="{DCC2F66A-5B2D-46F7-BCC8-D20EC0311336}" type="presOf" srcId="{D18B1632-DD26-49D4-A529-BC2A48637118}" destId="{ACA9300B-DD09-44BE-879A-E7E8586CF1DF}" srcOrd="0" destOrd="0" presId="urn:microsoft.com/office/officeart/2005/8/layout/orgChart1"/>
    <dgm:cxn modelId="{5622A5D8-6802-4BD6-80AA-784E90665325}" type="presOf" srcId="{56FF7CAF-C6B8-4976-82D4-37EEC5B8EF01}" destId="{82765FB6-A516-4232-8AB2-DA22D3579407}" srcOrd="0" destOrd="0" presId="urn:microsoft.com/office/officeart/2005/8/layout/orgChart1"/>
    <dgm:cxn modelId="{3F948CDC-D11A-4AC2-B1FE-D263DAD98A88}" srcId="{7A8124A9-B0C3-4C28-9040-8B1412F2B280}" destId="{51D04B5F-2A40-4505-A551-C50EBC83D20C}" srcOrd="2" destOrd="0" parTransId="{D18B1632-DD26-49D4-A529-BC2A48637118}" sibTransId="{113EB5C1-8A6F-4772-9A57-29C93FD70F86}"/>
    <dgm:cxn modelId="{C34E2B55-AD65-4F7C-A91A-6F745682AF09}" type="presOf" srcId="{61B5579E-9F54-45C5-A0EA-828DB7252E9F}" destId="{B862500A-B9C2-40A5-8706-A27FE5209E16}" srcOrd="0" destOrd="0" presId="urn:microsoft.com/office/officeart/2005/8/layout/orgChart1"/>
    <dgm:cxn modelId="{0E4E7BC9-BB8E-4C95-B263-2DA93ED5B9AF}" type="presOf" srcId="{538D7E33-92FA-4347-9B82-B6409CC625D5}" destId="{529C4973-6459-4088-86C6-C98F651ECD37}" srcOrd="0" destOrd="0" presId="urn:microsoft.com/office/officeart/2005/8/layout/orgChart1"/>
    <dgm:cxn modelId="{2B06E735-9F6B-450E-A1E3-EBCE17643C1C}" type="presOf" srcId="{955C6294-1848-4010-B912-E410B214C262}" destId="{E02577A5-5773-48A2-A7A6-31DE689B017A}" srcOrd="0" destOrd="0" presId="urn:microsoft.com/office/officeart/2005/8/layout/orgChart1"/>
    <dgm:cxn modelId="{A2D7A75A-7662-428C-A36E-2A67F83B1FB1}" type="presOf" srcId="{9376A181-9031-4BFF-BC32-2D12EB5226B0}" destId="{A61FFB51-B5D7-4D5B-922C-B669AFD4B1D4}" srcOrd="0" destOrd="0" presId="urn:microsoft.com/office/officeart/2005/8/layout/orgChart1"/>
    <dgm:cxn modelId="{06C37852-6964-455E-908C-D81B5786E703}" type="presOf" srcId="{BE7B1A00-D576-4CB3-8DAD-53A372A2EBF0}" destId="{42927641-DFE1-405F-BB3D-253EFA6EEB9B}" srcOrd="0" destOrd="0" presId="urn:microsoft.com/office/officeart/2005/8/layout/orgChart1"/>
    <dgm:cxn modelId="{9FBBD158-46B0-46F9-A276-E9C3AC01CA8C}" srcId="{C267810A-0B11-450E-9CF7-B4FDFB0E1BB3}" destId="{4B9393FE-4E29-4F6E-BF1E-7EBC1BB4518C}" srcOrd="0" destOrd="0" parTransId="{2469E8A4-7376-44D7-85C6-8094E098677B}" sibTransId="{7022C8BD-3D19-4018-A60C-73A0FF9E6D0D}"/>
    <dgm:cxn modelId="{CEC76730-1CDE-4EBE-94DB-49BEA55CD8F7}" srcId="{76CFEDC4-B42B-46B4-8B0E-4A09BBA5AE67}" destId="{E7BC47F3-DAB0-44A3-9B7B-1B09281D9F0D}" srcOrd="0" destOrd="0" parTransId="{FA177604-9342-4CBA-A539-201DF94F2DEA}" sibTransId="{3279FEBE-1462-4779-ABB3-C71972BD5E01}"/>
    <dgm:cxn modelId="{F6AFDC8A-0B42-4F59-8396-F2F872DCC822}" srcId="{AAF68FD5-655A-4103-8B8F-1116A9384CDB}" destId="{955C6294-1848-4010-B912-E410B214C262}" srcOrd="0" destOrd="0" parTransId="{BE7B1A00-D576-4CB3-8DAD-53A372A2EBF0}" sibTransId="{AA5EE039-4B62-4089-B527-C72A1AAA3934}"/>
    <dgm:cxn modelId="{559649D7-E311-4387-8512-ED193F32935D}" type="presOf" srcId="{1E85828A-C90B-4F39-AFB6-6A64C08DF813}" destId="{98031F64-5F62-40D8-B6EB-B8AEEF70C1AE}" srcOrd="1" destOrd="0" presId="urn:microsoft.com/office/officeart/2005/8/layout/orgChart1"/>
    <dgm:cxn modelId="{AF7C081E-856B-48D6-9445-0B49C6F4F73F}" type="presOf" srcId="{385143B8-8400-422A-A82C-769BFC025238}" destId="{E61F8F32-2200-46E0-90AE-D20639F3438F}" srcOrd="0" destOrd="0" presId="urn:microsoft.com/office/officeart/2005/8/layout/orgChart1"/>
    <dgm:cxn modelId="{6160FF99-EE0F-4D3D-B1B6-DE9449A3DE3E}" type="presOf" srcId="{7A8124A9-B0C3-4C28-9040-8B1412F2B280}" destId="{C77C1566-DDD1-49FF-821C-9419BD48CD57}" srcOrd="1" destOrd="0" presId="urn:microsoft.com/office/officeart/2005/8/layout/orgChart1"/>
    <dgm:cxn modelId="{0FE64189-8812-47A5-B169-E9C9C1DAA927}" type="presOf" srcId="{04804F5E-0E5B-4231-8B30-C14CB28D7630}" destId="{4CE8349E-67D4-4B91-A6EF-E1EAE06DE96A}" srcOrd="0" destOrd="0" presId="urn:microsoft.com/office/officeart/2005/8/layout/orgChart1"/>
    <dgm:cxn modelId="{84FDF98A-E555-47E3-9934-280585AF4021}" type="presOf" srcId="{FA177604-9342-4CBA-A539-201DF94F2DEA}" destId="{A21EE298-3622-427D-90A3-208A58D0AA69}" srcOrd="0" destOrd="0" presId="urn:microsoft.com/office/officeart/2005/8/layout/orgChart1"/>
    <dgm:cxn modelId="{0C288679-AC78-49D9-B63A-BEAB4ABB7ED6}" type="presOf" srcId="{837D31F6-9E4F-416F-84CC-8F9F15596B0F}" destId="{CC3E3802-7BF0-4F08-AC3E-8D44EBDBB822}" srcOrd="1" destOrd="0" presId="urn:microsoft.com/office/officeart/2005/8/layout/orgChart1"/>
    <dgm:cxn modelId="{CDEE4048-3B07-4E9D-B7A6-C48890E87C7E}" type="presOf" srcId="{E7BC47F3-DAB0-44A3-9B7B-1B09281D9F0D}" destId="{59C38DBB-DC50-4E2C-99B3-5AB0C680F20F}" srcOrd="0" destOrd="0" presId="urn:microsoft.com/office/officeart/2005/8/layout/orgChart1"/>
    <dgm:cxn modelId="{9523EE20-A7E1-4508-91D2-D05F65D80049}" type="presOf" srcId="{4B9393FE-4E29-4F6E-BF1E-7EBC1BB4518C}" destId="{4FEDC09D-0D0E-4C48-A552-45DFBB5A92F9}" srcOrd="1" destOrd="0" presId="urn:microsoft.com/office/officeart/2005/8/layout/orgChart1"/>
    <dgm:cxn modelId="{0713DB05-C093-479C-AB70-4CE90D24EFA9}" type="presOf" srcId="{B70D0BF3-3254-4C29-94B2-3F565817931F}" destId="{6031664A-1998-433B-BEF8-862346076505}" srcOrd="0" destOrd="0" presId="urn:microsoft.com/office/officeart/2005/8/layout/orgChart1"/>
    <dgm:cxn modelId="{992B8BCC-8320-477E-82C9-FB2BDB805FFD}" type="presParOf" srcId="{6031664A-1998-433B-BEF8-862346076505}" destId="{2FE50142-659A-4087-A180-62BC6625B713}" srcOrd="0" destOrd="0" presId="urn:microsoft.com/office/officeart/2005/8/layout/orgChart1"/>
    <dgm:cxn modelId="{3BA4B9FE-44A1-47AF-94A7-48D0999EC988}" type="presParOf" srcId="{2FE50142-659A-4087-A180-62BC6625B713}" destId="{64E995B8-8DF1-4128-8641-F5CE7C40DA03}" srcOrd="0" destOrd="0" presId="urn:microsoft.com/office/officeart/2005/8/layout/orgChart1"/>
    <dgm:cxn modelId="{FC833CCC-3DA0-4485-A093-8715B4266306}" type="presParOf" srcId="{64E995B8-8DF1-4128-8641-F5CE7C40DA03}" destId="{1A7FF992-DEF4-4883-84FE-AE8E4DF3D99A}" srcOrd="0" destOrd="0" presId="urn:microsoft.com/office/officeart/2005/8/layout/orgChart1"/>
    <dgm:cxn modelId="{49B2E5AF-3AF7-4066-9633-80E4957F3EAC}" type="presParOf" srcId="{64E995B8-8DF1-4128-8641-F5CE7C40DA03}" destId="{AB096370-60F3-4F09-AFF0-68C6BB05590F}" srcOrd="1" destOrd="0" presId="urn:microsoft.com/office/officeart/2005/8/layout/orgChart1"/>
    <dgm:cxn modelId="{5F39097E-7972-4D3E-B31C-943A6DD48BB9}" type="presParOf" srcId="{2FE50142-659A-4087-A180-62BC6625B713}" destId="{9A5DCA4D-E43A-4A1A-93CE-0BB53A3758FE}" srcOrd="1" destOrd="0" presId="urn:microsoft.com/office/officeart/2005/8/layout/orgChart1"/>
    <dgm:cxn modelId="{B59684AF-5F46-4E60-834F-CD5CA0ADBED1}" type="presParOf" srcId="{9A5DCA4D-E43A-4A1A-93CE-0BB53A3758FE}" destId="{A21EE298-3622-427D-90A3-208A58D0AA69}" srcOrd="0" destOrd="0" presId="urn:microsoft.com/office/officeart/2005/8/layout/orgChart1"/>
    <dgm:cxn modelId="{8E0B4D4C-EB33-4F73-BE32-4181BD9F8326}" type="presParOf" srcId="{9A5DCA4D-E43A-4A1A-93CE-0BB53A3758FE}" destId="{D92B4110-ADBF-4AF3-A435-F5A74CD4FDD8}" srcOrd="1" destOrd="0" presId="urn:microsoft.com/office/officeart/2005/8/layout/orgChart1"/>
    <dgm:cxn modelId="{1EA079F9-A0DD-4EA5-8C7B-FD488D80743C}" type="presParOf" srcId="{D92B4110-ADBF-4AF3-A435-F5A74CD4FDD8}" destId="{B54558F9-F6D3-4ECE-8D00-6F4FC0C8FDFF}" srcOrd="0" destOrd="0" presId="urn:microsoft.com/office/officeart/2005/8/layout/orgChart1"/>
    <dgm:cxn modelId="{3BA9E5A1-702D-4752-9414-FA0CA8587F4E}" type="presParOf" srcId="{B54558F9-F6D3-4ECE-8D00-6F4FC0C8FDFF}" destId="{59C38DBB-DC50-4E2C-99B3-5AB0C680F20F}" srcOrd="0" destOrd="0" presId="urn:microsoft.com/office/officeart/2005/8/layout/orgChart1"/>
    <dgm:cxn modelId="{1BF3F102-41F6-40A3-B225-54E746390333}" type="presParOf" srcId="{B54558F9-F6D3-4ECE-8D00-6F4FC0C8FDFF}" destId="{6F89A91D-2D75-4554-B78E-E48F65A17018}" srcOrd="1" destOrd="0" presId="urn:microsoft.com/office/officeart/2005/8/layout/orgChart1"/>
    <dgm:cxn modelId="{2C6A67C2-B950-4A27-ADC7-D34D75CD6B94}" type="presParOf" srcId="{D92B4110-ADBF-4AF3-A435-F5A74CD4FDD8}" destId="{76C8A565-643F-402E-B770-54EF3A55625D}" srcOrd="1" destOrd="0" presId="urn:microsoft.com/office/officeart/2005/8/layout/orgChart1"/>
    <dgm:cxn modelId="{E8BD97EB-546D-475B-B38F-18601522FECB}" type="presParOf" srcId="{76C8A565-643F-402E-B770-54EF3A55625D}" destId="{B02764D9-B99E-4D6A-9A7E-DF2D110CC0FB}" srcOrd="0" destOrd="0" presId="urn:microsoft.com/office/officeart/2005/8/layout/orgChart1"/>
    <dgm:cxn modelId="{5E8785F5-DA7E-4112-851F-77EBC4765662}" type="presParOf" srcId="{76C8A565-643F-402E-B770-54EF3A55625D}" destId="{2655610A-E115-4709-8FF2-1875172C61C9}" srcOrd="1" destOrd="0" presId="urn:microsoft.com/office/officeart/2005/8/layout/orgChart1"/>
    <dgm:cxn modelId="{A812B9B8-8A90-4025-A9BA-7576B7F960BD}" type="presParOf" srcId="{2655610A-E115-4709-8FF2-1875172C61C9}" destId="{D8683592-2838-4F06-B57C-9AF12E32E09F}" srcOrd="0" destOrd="0" presId="urn:microsoft.com/office/officeart/2005/8/layout/orgChart1"/>
    <dgm:cxn modelId="{4636FA92-A43E-4551-913E-915255E06026}" type="presParOf" srcId="{D8683592-2838-4F06-B57C-9AF12E32E09F}" destId="{A3CAE962-4C33-453C-BB6A-90B143E444FE}" srcOrd="0" destOrd="0" presId="urn:microsoft.com/office/officeart/2005/8/layout/orgChart1"/>
    <dgm:cxn modelId="{56517C4D-E3CA-43F5-A9C8-CC7186BECD25}" type="presParOf" srcId="{D8683592-2838-4F06-B57C-9AF12E32E09F}" destId="{C77C1566-DDD1-49FF-821C-9419BD48CD57}" srcOrd="1" destOrd="0" presId="urn:microsoft.com/office/officeart/2005/8/layout/orgChart1"/>
    <dgm:cxn modelId="{4A450C4F-E5F3-46EB-A596-192AAFAB25EF}" type="presParOf" srcId="{2655610A-E115-4709-8FF2-1875172C61C9}" destId="{D510D297-DBCE-4E8E-AFD1-5CD308BBFA2D}" srcOrd="1" destOrd="0" presId="urn:microsoft.com/office/officeart/2005/8/layout/orgChart1"/>
    <dgm:cxn modelId="{59151019-AD3E-4D98-8299-601FA17F4759}" type="presParOf" srcId="{D510D297-DBCE-4E8E-AFD1-5CD308BBFA2D}" destId="{ACA9300B-DD09-44BE-879A-E7E8586CF1DF}" srcOrd="0" destOrd="0" presId="urn:microsoft.com/office/officeart/2005/8/layout/orgChart1"/>
    <dgm:cxn modelId="{83203180-9735-4275-9C36-56EF0B67CF04}" type="presParOf" srcId="{D510D297-DBCE-4E8E-AFD1-5CD308BBFA2D}" destId="{D23EE29B-EBAD-4655-9066-DBDA5703C471}" srcOrd="1" destOrd="0" presId="urn:microsoft.com/office/officeart/2005/8/layout/orgChart1"/>
    <dgm:cxn modelId="{0F346DAF-CADA-42B3-B8BD-157EC8A0D23B}" type="presParOf" srcId="{D23EE29B-EBAD-4655-9066-DBDA5703C471}" destId="{9BE9EA95-8BE8-4EFC-B06E-11750E3364B2}" srcOrd="0" destOrd="0" presId="urn:microsoft.com/office/officeart/2005/8/layout/orgChart1"/>
    <dgm:cxn modelId="{9CD2518B-C4E6-41B8-BE47-EA370BE0F166}" type="presParOf" srcId="{9BE9EA95-8BE8-4EFC-B06E-11750E3364B2}" destId="{622AA9DE-3CF4-4521-87B7-BCFAE4726684}" srcOrd="0" destOrd="0" presId="urn:microsoft.com/office/officeart/2005/8/layout/orgChart1"/>
    <dgm:cxn modelId="{37EA2E3B-2482-441D-939A-7B42C331E97F}" type="presParOf" srcId="{9BE9EA95-8BE8-4EFC-B06E-11750E3364B2}" destId="{F9943F5B-24FF-4B1E-9C2C-459E84BD15D3}" srcOrd="1" destOrd="0" presId="urn:microsoft.com/office/officeart/2005/8/layout/orgChart1"/>
    <dgm:cxn modelId="{43B78082-07B6-4856-A281-25BCC12EBEC5}" type="presParOf" srcId="{D23EE29B-EBAD-4655-9066-DBDA5703C471}" destId="{722372B8-0E16-4F17-853D-892006F9B201}" srcOrd="1" destOrd="0" presId="urn:microsoft.com/office/officeart/2005/8/layout/orgChart1"/>
    <dgm:cxn modelId="{F50CC51E-42CC-4FCE-BCCD-7D21CB62FD8D}" type="presParOf" srcId="{722372B8-0E16-4F17-853D-892006F9B201}" destId="{5FA0A4B9-23F9-4041-B668-8FC64A340290}" srcOrd="0" destOrd="0" presId="urn:microsoft.com/office/officeart/2005/8/layout/orgChart1"/>
    <dgm:cxn modelId="{987C3183-F808-467E-BE3D-7A0B01549A4F}" type="presParOf" srcId="{722372B8-0E16-4F17-853D-892006F9B201}" destId="{3FE59040-6481-4CF3-9C42-D56BB0159B16}" srcOrd="1" destOrd="0" presId="urn:microsoft.com/office/officeart/2005/8/layout/orgChart1"/>
    <dgm:cxn modelId="{5360CC84-5FE5-4FB4-ADD2-3F6A2855804F}" type="presParOf" srcId="{3FE59040-6481-4CF3-9C42-D56BB0159B16}" destId="{0E79D4E7-037D-40B9-A69D-45149D7DF90C}" srcOrd="0" destOrd="0" presId="urn:microsoft.com/office/officeart/2005/8/layout/orgChart1"/>
    <dgm:cxn modelId="{872EFC9B-AFCC-47A1-9934-BC06348AEBB9}" type="presParOf" srcId="{0E79D4E7-037D-40B9-A69D-45149D7DF90C}" destId="{4CE8349E-67D4-4B91-A6EF-E1EAE06DE96A}" srcOrd="0" destOrd="0" presId="urn:microsoft.com/office/officeart/2005/8/layout/orgChart1"/>
    <dgm:cxn modelId="{23723A64-D3A2-431B-A535-26D55D1E1C9A}" type="presParOf" srcId="{0E79D4E7-037D-40B9-A69D-45149D7DF90C}" destId="{0982B047-A83F-4DC8-98D4-70796BE24509}" srcOrd="1" destOrd="0" presId="urn:microsoft.com/office/officeart/2005/8/layout/orgChart1"/>
    <dgm:cxn modelId="{6B01A3D9-47F6-4058-871A-21D68D0FD618}" type="presParOf" srcId="{3FE59040-6481-4CF3-9C42-D56BB0159B16}" destId="{CDB26737-2455-4EED-A507-2F436160D9DA}" srcOrd="1" destOrd="0" presId="urn:microsoft.com/office/officeart/2005/8/layout/orgChart1"/>
    <dgm:cxn modelId="{4AED1CD0-6461-4DD2-AF6A-81467408D05D}" type="presParOf" srcId="{3FE59040-6481-4CF3-9C42-D56BB0159B16}" destId="{B27A143C-F114-4DBB-B116-BE2C19888638}" srcOrd="2" destOrd="0" presId="urn:microsoft.com/office/officeart/2005/8/layout/orgChart1"/>
    <dgm:cxn modelId="{E4ECE184-E5C2-46C3-A218-BC4CA583E991}" type="presParOf" srcId="{D23EE29B-EBAD-4655-9066-DBDA5703C471}" destId="{AD3AEB28-9CBA-4A18-94C6-EB279C79C97C}" srcOrd="2" destOrd="0" presId="urn:microsoft.com/office/officeart/2005/8/layout/orgChart1"/>
    <dgm:cxn modelId="{9517AA0A-6766-454A-B7B2-E50EA8C8608C}" type="presParOf" srcId="{D510D297-DBCE-4E8E-AFD1-5CD308BBFA2D}" destId="{82765FB6-A516-4232-8AB2-DA22D3579407}" srcOrd="2" destOrd="0" presId="urn:microsoft.com/office/officeart/2005/8/layout/orgChart1"/>
    <dgm:cxn modelId="{678E112D-5306-4B29-BA5C-640AB72C0607}" type="presParOf" srcId="{D510D297-DBCE-4E8E-AFD1-5CD308BBFA2D}" destId="{6A65316F-A291-48FD-9FC5-1B4B204650A7}" srcOrd="3" destOrd="0" presId="urn:microsoft.com/office/officeart/2005/8/layout/orgChart1"/>
    <dgm:cxn modelId="{0F428C25-5D98-4E42-8BEC-9E7EE5ACFF24}" type="presParOf" srcId="{6A65316F-A291-48FD-9FC5-1B4B204650A7}" destId="{92918E00-FAF6-4B3E-BD49-845883ED378F}" srcOrd="0" destOrd="0" presId="urn:microsoft.com/office/officeart/2005/8/layout/orgChart1"/>
    <dgm:cxn modelId="{C4344A77-449B-4046-8280-F529A52BA880}" type="presParOf" srcId="{92918E00-FAF6-4B3E-BD49-845883ED378F}" destId="{244711D7-27F2-4F5D-9BCF-F4408ED7F3A6}" srcOrd="0" destOrd="0" presId="urn:microsoft.com/office/officeart/2005/8/layout/orgChart1"/>
    <dgm:cxn modelId="{84697C18-89EE-4A38-8547-2344059D10A3}" type="presParOf" srcId="{92918E00-FAF6-4B3E-BD49-845883ED378F}" destId="{EEF326FE-1EEA-4AB8-83D2-A4D1B57C9651}" srcOrd="1" destOrd="0" presId="urn:microsoft.com/office/officeart/2005/8/layout/orgChart1"/>
    <dgm:cxn modelId="{A8280E5D-0D65-4D8D-A1BD-4620C93E2292}" type="presParOf" srcId="{6A65316F-A291-48FD-9FC5-1B4B204650A7}" destId="{6822EBA0-BB44-4D84-923D-D3E0DBA97C21}" srcOrd="1" destOrd="0" presId="urn:microsoft.com/office/officeart/2005/8/layout/orgChart1"/>
    <dgm:cxn modelId="{4A75F04F-0309-43FB-BF35-CD1AA328AB0B}" type="presParOf" srcId="{6822EBA0-BB44-4D84-923D-D3E0DBA97C21}" destId="{4BC25276-C5EA-4DBD-99F0-B312FA04EE6E}" srcOrd="0" destOrd="0" presId="urn:microsoft.com/office/officeart/2005/8/layout/orgChart1"/>
    <dgm:cxn modelId="{4ECFC494-2B17-4117-A009-58F058EFCD46}" type="presParOf" srcId="{6822EBA0-BB44-4D84-923D-D3E0DBA97C21}" destId="{6B9577F0-CBC5-42B9-B80F-ACE6F41C34FA}" srcOrd="1" destOrd="0" presId="urn:microsoft.com/office/officeart/2005/8/layout/orgChart1"/>
    <dgm:cxn modelId="{35F264D0-6070-4E13-A689-B494BDEB83EC}" type="presParOf" srcId="{6B9577F0-CBC5-42B9-B80F-ACE6F41C34FA}" destId="{2CB806EF-5DFB-4EC1-AA99-DDD1365BE3D3}" srcOrd="0" destOrd="0" presId="urn:microsoft.com/office/officeart/2005/8/layout/orgChart1"/>
    <dgm:cxn modelId="{497D1618-53D3-430C-A658-97B174300A42}" type="presParOf" srcId="{2CB806EF-5DFB-4EC1-AA99-DDD1365BE3D3}" destId="{2CDE6825-F054-4F8C-8B9A-4AE58FDF24B4}" srcOrd="0" destOrd="0" presId="urn:microsoft.com/office/officeart/2005/8/layout/orgChart1"/>
    <dgm:cxn modelId="{A40FF78F-40D4-4943-9F0C-9E54FCAC1A5F}" type="presParOf" srcId="{2CB806EF-5DFB-4EC1-AA99-DDD1365BE3D3}" destId="{D9FDF875-4178-4B04-B6F9-2C0E18D4B78D}" srcOrd="1" destOrd="0" presId="urn:microsoft.com/office/officeart/2005/8/layout/orgChart1"/>
    <dgm:cxn modelId="{537E9253-45EE-4C5F-AA39-EB772BBBAC80}" type="presParOf" srcId="{6B9577F0-CBC5-42B9-B80F-ACE6F41C34FA}" destId="{61FB9426-A69B-4EA7-8751-6E24A2809E5B}" srcOrd="1" destOrd="0" presId="urn:microsoft.com/office/officeart/2005/8/layout/orgChart1"/>
    <dgm:cxn modelId="{7B051F93-6BC2-4A10-9122-74AC932C8668}" type="presParOf" srcId="{6B9577F0-CBC5-42B9-B80F-ACE6F41C34FA}" destId="{F4186BA4-0BA0-4FA0-80B6-F602DC214988}" srcOrd="2" destOrd="0" presId="urn:microsoft.com/office/officeart/2005/8/layout/orgChart1"/>
    <dgm:cxn modelId="{64AA2D75-B50C-42D7-867E-0FA39BB3D139}" type="presParOf" srcId="{6A65316F-A291-48FD-9FC5-1B4B204650A7}" destId="{729D7F40-9533-4BE7-B7A0-6A08E0689A35}" srcOrd="2" destOrd="0" presId="urn:microsoft.com/office/officeart/2005/8/layout/orgChart1"/>
    <dgm:cxn modelId="{74CB4765-F1F8-47CB-8562-4CA3B3D91F66}" type="presParOf" srcId="{D510D297-DBCE-4E8E-AFD1-5CD308BBFA2D}" destId="{2A0F5108-A8CE-42EA-BF6C-EC01C6503C3A}" srcOrd="4" destOrd="0" presId="urn:microsoft.com/office/officeart/2005/8/layout/orgChart1"/>
    <dgm:cxn modelId="{DE8390FF-CEC3-4A76-AC35-6F63A3E5B8B2}" type="presParOf" srcId="{D510D297-DBCE-4E8E-AFD1-5CD308BBFA2D}" destId="{879A58A1-CAE6-40CD-8F18-69FD127044F0}" srcOrd="5" destOrd="0" presId="urn:microsoft.com/office/officeart/2005/8/layout/orgChart1"/>
    <dgm:cxn modelId="{189310A8-60C3-46E0-B524-A17E41F0D2C8}" type="presParOf" srcId="{879A58A1-CAE6-40CD-8F18-69FD127044F0}" destId="{047C5190-F5CB-411A-994C-A9EA298C50D6}" srcOrd="0" destOrd="0" presId="urn:microsoft.com/office/officeart/2005/8/layout/orgChart1"/>
    <dgm:cxn modelId="{DD23D28C-8A10-4C76-B3C7-F1808370BFE4}" type="presParOf" srcId="{047C5190-F5CB-411A-994C-A9EA298C50D6}" destId="{CB17A75D-37E4-4178-A22F-F20C1C36B9C3}" srcOrd="0" destOrd="0" presId="urn:microsoft.com/office/officeart/2005/8/layout/orgChart1"/>
    <dgm:cxn modelId="{4F78C455-ECB2-486D-B0FB-3847EF0ADCF9}" type="presParOf" srcId="{047C5190-F5CB-411A-994C-A9EA298C50D6}" destId="{1655E57C-A805-4706-B34D-A0D59D8D48DF}" srcOrd="1" destOrd="0" presId="urn:microsoft.com/office/officeart/2005/8/layout/orgChart1"/>
    <dgm:cxn modelId="{2B6EA717-D743-43C2-B969-F4F9F1A8D771}" type="presParOf" srcId="{879A58A1-CAE6-40CD-8F18-69FD127044F0}" destId="{1B427793-06FB-4472-AC3B-0D994BEE9538}" srcOrd="1" destOrd="0" presId="urn:microsoft.com/office/officeart/2005/8/layout/orgChart1"/>
    <dgm:cxn modelId="{61F5FE6C-B23C-49E4-A5FB-5C7E0E6AA418}" type="presParOf" srcId="{1B427793-06FB-4472-AC3B-0D994BEE9538}" destId="{529C4973-6459-4088-86C6-C98F651ECD37}" srcOrd="0" destOrd="0" presId="urn:microsoft.com/office/officeart/2005/8/layout/orgChart1"/>
    <dgm:cxn modelId="{4DC17CF4-B62E-4C19-9F2A-82D2374AF8B1}" type="presParOf" srcId="{1B427793-06FB-4472-AC3B-0D994BEE9538}" destId="{C992E026-FE02-4469-A250-AE027939D39C}" srcOrd="1" destOrd="0" presId="urn:microsoft.com/office/officeart/2005/8/layout/orgChart1"/>
    <dgm:cxn modelId="{8A61FBBA-9130-429E-B24B-E51765BCADAC}" type="presParOf" srcId="{C992E026-FE02-4469-A250-AE027939D39C}" destId="{6334C618-2987-4089-8F29-79277D8A47D9}" srcOrd="0" destOrd="0" presId="urn:microsoft.com/office/officeart/2005/8/layout/orgChart1"/>
    <dgm:cxn modelId="{B91F3424-F116-4BD9-B9C8-764A7A769B26}" type="presParOf" srcId="{6334C618-2987-4089-8F29-79277D8A47D9}" destId="{E8FB5BAC-AA07-4DA0-8BFC-817D4EA06985}" srcOrd="0" destOrd="0" presId="urn:microsoft.com/office/officeart/2005/8/layout/orgChart1"/>
    <dgm:cxn modelId="{D45F1115-6F61-455E-9AF0-B59DCB2B5DCF}" type="presParOf" srcId="{6334C618-2987-4089-8F29-79277D8A47D9}" destId="{98031F64-5F62-40D8-B6EB-B8AEEF70C1AE}" srcOrd="1" destOrd="0" presId="urn:microsoft.com/office/officeart/2005/8/layout/orgChart1"/>
    <dgm:cxn modelId="{46341C76-D957-4DB8-B9AE-5538AB9AB240}" type="presParOf" srcId="{C992E026-FE02-4469-A250-AE027939D39C}" destId="{01CD024A-D590-4A0E-8055-46AF71F623A9}" srcOrd="1" destOrd="0" presId="urn:microsoft.com/office/officeart/2005/8/layout/orgChart1"/>
    <dgm:cxn modelId="{B29DA299-7506-4717-8C24-294309CCCCD6}" type="presParOf" srcId="{C992E026-FE02-4469-A250-AE027939D39C}" destId="{A1330E5F-1E98-46BB-97D7-5FA06DFECC99}" srcOrd="2" destOrd="0" presId="urn:microsoft.com/office/officeart/2005/8/layout/orgChart1"/>
    <dgm:cxn modelId="{96B46072-ED6D-41E5-BBDB-2E2FE6A7491A}" type="presParOf" srcId="{879A58A1-CAE6-40CD-8F18-69FD127044F0}" destId="{388FFECC-AD3A-41B9-9616-283D14C78149}" srcOrd="2" destOrd="0" presId="urn:microsoft.com/office/officeart/2005/8/layout/orgChart1"/>
    <dgm:cxn modelId="{F1F861EC-5100-45D2-AD99-9A07E6B7FD94}" type="presParOf" srcId="{D510D297-DBCE-4E8E-AFD1-5CD308BBFA2D}" destId="{1F0858C3-8195-45E1-A246-F4677BD16724}" srcOrd="6" destOrd="0" presId="urn:microsoft.com/office/officeart/2005/8/layout/orgChart1"/>
    <dgm:cxn modelId="{6236795D-7841-481B-A9F3-CB8D1492E192}" type="presParOf" srcId="{D510D297-DBCE-4E8E-AFD1-5CD308BBFA2D}" destId="{40626B5D-D0FD-4C42-A5D8-E547610C0C7F}" srcOrd="7" destOrd="0" presId="urn:microsoft.com/office/officeart/2005/8/layout/orgChart1"/>
    <dgm:cxn modelId="{47BDE9F9-3AEC-4437-84EE-868B5CD27D0B}" type="presParOf" srcId="{40626B5D-D0FD-4C42-A5D8-E547610C0C7F}" destId="{48D14FF7-48BB-46F3-85CB-E835AAC06EF3}" srcOrd="0" destOrd="0" presId="urn:microsoft.com/office/officeart/2005/8/layout/orgChart1"/>
    <dgm:cxn modelId="{0A65715A-6C6E-4C1D-9642-64440FCD957C}" type="presParOf" srcId="{48D14FF7-48BB-46F3-85CB-E835AAC06EF3}" destId="{5F2D769A-C431-4DB3-8631-7ABF4359B312}" srcOrd="0" destOrd="0" presId="urn:microsoft.com/office/officeart/2005/8/layout/orgChart1"/>
    <dgm:cxn modelId="{F7F2A5F4-21A5-4D55-B46F-8F7FCDE4023E}" type="presParOf" srcId="{48D14FF7-48BB-46F3-85CB-E835AAC06EF3}" destId="{35AF43BB-5EA8-49A4-BB0E-F22297464A9E}" srcOrd="1" destOrd="0" presId="urn:microsoft.com/office/officeart/2005/8/layout/orgChart1"/>
    <dgm:cxn modelId="{F534F974-D584-40D0-BD64-7D7408878778}" type="presParOf" srcId="{40626B5D-D0FD-4C42-A5D8-E547610C0C7F}" destId="{46AA4442-41B7-482F-B664-9C160775052A}" srcOrd="1" destOrd="0" presId="urn:microsoft.com/office/officeart/2005/8/layout/orgChart1"/>
    <dgm:cxn modelId="{1CC5EE6E-1710-458A-9A7F-B4B0E2A6655E}" type="presParOf" srcId="{46AA4442-41B7-482F-B664-9C160775052A}" destId="{57254E4B-BC5D-4093-8585-0E24208E3E55}" srcOrd="0" destOrd="0" presId="urn:microsoft.com/office/officeart/2005/8/layout/orgChart1"/>
    <dgm:cxn modelId="{25DE891E-E5EC-43EB-BC85-C97782340190}" type="presParOf" srcId="{46AA4442-41B7-482F-B664-9C160775052A}" destId="{00AB54BB-207F-41DD-AD52-9E449E79579B}" srcOrd="1" destOrd="0" presId="urn:microsoft.com/office/officeart/2005/8/layout/orgChart1"/>
    <dgm:cxn modelId="{CE46824D-7C88-433E-820D-9C4977130C03}" type="presParOf" srcId="{00AB54BB-207F-41DD-AD52-9E449E79579B}" destId="{F4D873C3-05D4-47B1-9388-477091DE2A61}" srcOrd="0" destOrd="0" presId="urn:microsoft.com/office/officeart/2005/8/layout/orgChart1"/>
    <dgm:cxn modelId="{C9C1EA22-C618-4846-8647-D0ABD50B1E02}" type="presParOf" srcId="{F4D873C3-05D4-47B1-9388-477091DE2A61}" destId="{FE76EED5-BCF1-4118-BEA3-0EB454E4DF4A}" srcOrd="0" destOrd="0" presId="urn:microsoft.com/office/officeart/2005/8/layout/orgChart1"/>
    <dgm:cxn modelId="{A8F45087-1121-4128-80A9-36861EA4945F}" type="presParOf" srcId="{F4D873C3-05D4-47B1-9388-477091DE2A61}" destId="{4FEDC09D-0D0E-4C48-A552-45DFBB5A92F9}" srcOrd="1" destOrd="0" presId="urn:microsoft.com/office/officeart/2005/8/layout/orgChart1"/>
    <dgm:cxn modelId="{B96B8849-D4FE-4F7B-9170-A4241A93715C}" type="presParOf" srcId="{00AB54BB-207F-41DD-AD52-9E449E79579B}" destId="{4BB72428-36C9-486F-B817-ECAF8A710471}" srcOrd="1" destOrd="0" presId="urn:microsoft.com/office/officeart/2005/8/layout/orgChart1"/>
    <dgm:cxn modelId="{F8EEFC20-1C5A-4B6B-B261-0292D6AA76C4}" type="presParOf" srcId="{00AB54BB-207F-41DD-AD52-9E449E79579B}" destId="{FC0AEA98-426C-4ED0-A18F-180F8003DABF}" srcOrd="2" destOrd="0" presId="urn:microsoft.com/office/officeart/2005/8/layout/orgChart1"/>
    <dgm:cxn modelId="{0C388F18-B85A-40F6-8E7D-76C5C7176B59}" type="presParOf" srcId="{40626B5D-D0FD-4C42-A5D8-E547610C0C7F}" destId="{3AB53ABD-C46B-4621-A9BC-D8010E734FDA}" srcOrd="2" destOrd="0" presId="urn:microsoft.com/office/officeart/2005/8/layout/orgChart1"/>
    <dgm:cxn modelId="{11692E6A-9713-4736-9ECD-B1B603409450}" type="presParOf" srcId="{D510D297-DBCE-4E8E-AFD1-5CD308BBFA2D}" destId="{8E8C4EEE-E39C-44A3-AECA-C33F3D0FB19F}" srcOrd="8" destOrd="0" presId="urn:microsoft.com/office/officeart/2005/8/layout/orgChart1"/>
    <dgm:cxn modelId="{1F051914-F221-44EF-B4BD-93F05904B098}" type="presParOf" srcId="{D510D297-DBCE-4E8E-AFD1-5CD308BBFA2D}" destId="{C059A426-497E-494F-9196-766B46175A26}" srcOrd="9" destOrd="0" presId="urn:microsoft.com/office/officeart/2005/8/layout/orgChart1"/>
    <dgm:cxn modelId="{E7CEFA41-F894-42D6-A7DC-ECF1FAC4958D}" type="presParOf" srcId="{C059A426-497E-494F-9196-766B46175A26}" destId="{B976062E-3AF1-4680-8E4C-FB0C0F4F89F5}" srcOrd="0" destOrd="0" presId="urn:microsoft.com/office/officeart/2005/8/layout/orgChart1"/>
    <dgm:cxn modelId="{DC0E11C9-6A14-46F9-8725-81D20B83F8DF}" type="presParOf" srcId="{B976062E-3AF1-4680-8E4C-FB0C0F4F89F5}" destId="{6448A325-65AB-42C3-A5AB-A662D073BE15}" srcOrd="0" destOrd="0" presId="urn:microsoft.com/office/officeart/2005/8/layout/orgChart1"/>
    <dgm:cxn modelId="{B516CFBC-3E90-472A-B478-FA95AF21B5FD}" type="presParOf" srcId="{B976062E-3AF1-4680-8E4C-FB0C0F4F89F5}" destId="{F9A08BDD-B438-46C6-B220-36585732AA01}" srcOrd="1" destOrd="0" presId="urn:microsoft.com/office/officeart/2005/8/layout/orgChart1"/>
    <dgm:cxn modelId="{2974314A-35ED-494E-9367-0770218E218A}" type="presParOf" srcId="{C059A426-497E-494F-9196-766B46175A26}" destId="{2DA1B21C-C25F-443F-AAAB-4A0215AC3A8D}" srcOrd="1" destOrd="0" presId="urn:microsoft.com/office/officeart/2005/8/layout/orgChart1"/>
    <dgm:cxn modelId="{2AA6CD84-FB00-4B01-A7CA-92A3D85A2633}" type="presParOf" srcId="{2DA1B21C-C25F-443F-AAAB-4A0215AC3A8D}" destId="{072A24F2-1A7E-409E-8CA8-71D14CA4666D}" srcOrd="0" destOrd="0" presId="urn:microsoft.com/office/officeart/2005/8/layout/orgChart1"/>
    <dgm:cxn modelId="{433F4BCF-EE58-46C0-8400-F74FD61463BA}" type="presParOf" srcId="{2DA1B21C-C25F-443F-AAAB-4A0215AC3A8D}" destId="{7A4C6451-60E2-4C6E-996F-827C7C8FF345}" srcOrd="1" destOrd="0" presId="urn:microsoft.com/office/officeart/2005/8/layout/orgChart1"/>
    <dgm:cxn modelId="{B0B0A36C-35BF-4383-8FD7-11F2BCD5CEBA}" type="presParOf" srcId="{7A4C6451-60E2-4C6E-996F-827C7C8FF345}" destId="{3650AD4C-536E-48BD-9F74-6BE89BB33387}" srcOrd="0" destOrd="0" presId="urn:microsoft.com/office/officeart/2005/8/layout/orgChart1"/>
    <dgm:cxn modelId="{CD7F42D2-64EA-437E-9F5C-F8D4C23FD92A}" type="presParOf" srcId="{3650AD4C-536E-48BD-9F74-6BE89BB33387}" destId="{A65BBEE0-7891-4343-AAAA-47654CCA0A41}" srcOrd="0" destOrd="0" presId="urn:microsoft.com/office/officeart/2005/8/layout/orgChart1"/>
    <dgm:cxn modelId="{8CCCB96B-41F7-46DA-A682-8A5CDEF8FCC9}" type="presParOf" srcId="{3650AD4C-536E-48BD-9F74-6BE89BB33387}" destId="{CC3E3802-7BF0-4F08-AC3E-8D44EBDBB822}" srcOrd="1" destOrd="0" presId="urn:microsoft.com/office/officeart/2005/8/layout/orgChart1"/>
    <dgm:cxn modelId="{E0528555-208D-479F-8F69-5D295AC1F62F}" type="presParOf" srcId="{7A4C6451-60E2-4C6E-996F-827C7C8FF345}" destId="{FB1BCAEF-826D-4B8B-A2C4-1FFD6955077E}" srcOrd="1" destOrd="0" presId="urn:microsoft.com/office/officeart/2005/8/layout/orgChart1"/>
    <dgm:cxn modelId="{77C9C184-F430-419B-B40C-D3B3FDA9A327}" type="presParOf" srcId="{7A4C6451-60E2-4C6E-996F-827C7C8FF345}" destId="{82009855-9C0F-431F-A6E1-CA12D1B1D0D7}" srcOrd="2" destOrd="0" presId="urn:microsoft.com/office/officeart/2005/8/layout/orgChart1"/>
    <dgm:cxn modelId="{1FE30E12-461E-43AB-829D-11801AE8C391}" type="presParOf" srcId="{C059A426-497E-494F-9196-766B46175A26}" destId="{DEE4A272-EEA3-453A-A9FC-AB6779C3A8E7}" srcOrd="2" destOrd="0" presId="urn:microsoft.com/office/officeart/2005/8/layout/orgChart1"/>
    <dgm:cxn modelId="{FCE5FF1B-8607-4586-8357-2A84EDC6BB08}" type="presParOf" srcId="{D510D297-DBCE-4E8E-AFD1-5CD308BBFA2D}" destId="{A61FFB51-B5D7-4D5B-922C-B669AFD4B1D4}" srcOrd="10" destOrd="0" presId="urn:microsoft.com/office/officeart/2005/8/layout/orgChart1"/>
    <dgm:cxn modelId="{50F9229D-281C-42E3-9811-340E4074E3F8}" type="presParOf" srcId="{D510D297-DBCE-4E8E-AFD1-5CD308BBFA2D}" destId="{307525A4-0429-44AB-A5C2-DEA87ED078FF}" srcOrd="11" destOrd="0" presId="urn:microsoft.com/office/officeart/2005/8/layout/orgChart1"/>
    <dgm:cxn modelId="{BDC5DD0A-D740-42BA-AE4C-7B9901A74882}" type="presParOf" srcId="{307525A4-0429-44AB-A5C2-DEA87ED078FF}" destId="{F487A873-C8E4-4AA2-9BD0-44F7EC7DACBC}" srcOrd="0" destOrd="0" presId="urn:microsoft.com/office/officeart/2005/8/layout/orgChart1"/>
    <dgm:cxn modelId="{7B33C004-C3BF-479B-8A4F-E13C7F32747E}" type="presParOf" srcId="{F487A873-C8E4-4AA2-9BD0-44F7EC7DACBC}" destId="{4D6C3657-A41B-4582-8DCD-7176AE7AA17F}" srcOrd="0" destOrd="0" presId="urn:microsoft.com/office/officeart/2005/8/layout/orgChart1"/>
    <dgm:cxn modelId="{77047EFD-A0ED-434D-91E6-81B56B8BDBB2}" type="presParOf" srcId="{F487A873-C8E4-4AA2-9BD0-44F7EC7DACBC}" destId="{88DFBB3E-0E29-43E0-BA8E-355732D4F19E}" srcOrd="1" destOrd="0" presId="urn:microsoft.com/office/officeart/2005/8/layout/orgChart1"/>
    <dgm:cxn modelId="{F3BB5C7A-EC85-4B9F-B31B-3D4B9BB226C9}" type="presParOf" srcId="{307525A4-0429-44AB-A5C2-DEA87ED078FF}" destId="{51DB2624-100C-4710-A5A0-215D09329D10}" srcOrd="1" destOrd="0" presId="urn:microsoft.com/office/officeart/2005/8/layout/orgChart1"/>
    <dgm:cxn modelId="{5D33B347-00E3-4BCC-8F91-A0166F814E29}" type="presParOf" srcId="{51DB2624-100C-4710-A5A0-215D09329D10}" destId="{57BD37F9-0817-4704-A1E2-618DCE6C5452}" srcOrd="0" destOrd="0" presId="urn:microsoft.com/office/officeart/2005/8/layout/orgChart1"/>
    <dgm:cxn modelId="{8F8836D9-292F-44E0-9C5A-664D2E1F06FD}" type="presParOf" srcId="{51DB2624-100C-4710-A5A0-215D09329D10}" destId="{87FDA667-3A74-47A4-93E6-7F3814F95436}" srcOrd="1" destOrd="0" presId="urn:microsoft.com/office/officeart/2005/8/layout/orgChart1"/>
    <dgm:cxn modelId="{CDAEDAE3-3053-4A33-9550-445EC44864F4}" type="presParOf" srcId="{87FDA667-3A74-47A4-93E6-7F3814F95436}" destId="{8537C640-33B0-4449-B484-AC55E97E6C9B}" srcOrd="0" destOrd="0" presId="urn:microsoft.com/office/officeart/2005/8/layout/orgChart1"/>
    <dgm:cxn modelId="{626DA072-1EE7-48D4-89A3-379C9FD8D61A}" type="presParOf" srcId="{8537C640-33B0-4449-B484-AC55E97E6C9B}" destId="{D6F315F1-28AB-4E96-94D1-71FED8DF5730}" srcOrd="0" destOrd="0" presId="urn:microsoft.com/office/officeart/2005/8/layout/orgChart1"/>
    <dgm:cxn modelId="{E88E7A37-8AD3-44DF-8F80-C0A263B4247C}" type="presParOf" srcId="{8537C640-33B0-4449-B484-AC55E97E6C9B}" destId="{778D5E67-1AC3-4DF7-84A8-E5D8D2960443}" srcOrd="1" destOrd="0" presId="urn:microsoft.com/office/officeart/2005/8/layout/orgChart1"/>
    <dgm:cxn modelId="{D43EA62D-2BD8-4127-AA39-E2156D7FFAF7}" type="presParOf" srcId="{87FDA667-3A74-47A4-93E6-7F3814F95436}" destId="{BCA445DD-5824-4463-97D2-9CC79EADA044}" srcOrd="1" destOrd="0" presId="urn:microsoft.com/office/officeart/2005/8/layout/orgChart1"/>
    <dgm:cxn modelId="{3B483EFE-1E82-413B-80C7-C2F150B519E5}" type="presParOf" srcId="{87FDA667-3A74-47A4-93E6-7F3814F95436}" destId="{4999768B-F621-4856-9D3D-2BEC071DBBE3}" srcOrd="2" destOrd="0" presId="urn:microsoft.com/office/officeart/2005/8/layout/orgChart1"/>
    <dgm:cxn modelId="{367B6CCE-F4FC-4F1C-85CE-183A97DFFAE1}" type="presParOf" srcId="{307525A4-0429-44AB-A5C2-DEA87ED078FF}" destId="{74A75760-9886-4490-B38E-C4724D140398}" srcOrd="2" destOrd="0" presId="urn:microsoft.com/office/officeart/2005/8/layout/orgChart1"/>
    <dgm:cxn modelId="{51138D6A-422A-4164-9ACE-4EA94A7005A9}" type="presParOf" srcId="{D510D297-DBCE-4E8E-AFD1-5CD308BBFA2D}" destId="{D84C1197-CB92-480F-B437-915EB5F29125}" srcOrd="12" destOrd="0" presId="urn:microsoft.com/office/officeart/2005/8/layout/orgChart1"/>
    <dgm:cxn modelId="{0CB8F724-4775-486F-98D1-121944F3625F}" type="presParOf" srcId="{D510D297-DBCE-4E8E-AFD1-5CD308BBFA2D}" destId="{84FBF835-543C-4748-87EE-8AF9FFAB9124}" srcOrd="13" destOrd="0" presId="urn:microsoft.com/office/officeart/2005/8/layout/orgChart1"/>
    <dgm:cxn modelId="{271D0B11-1C51-41C5-9BB7-6724AC8401F1}" type="presParOf" srcId="{84FBF835-543C-4748-87EE-8AF9FFAB9124}" destId="{26A25982-523C-4413-8B08-9225DDBC7690}" srcOrd="0" destOrd="0" presId="urn:microsoft.com/office/officeart/2005/8/layout/orgChart1"/>
    <dgm:cxn modelId="{095A16B2-DE6F-4308-A153-FECC4ADC6FCE}" type="presParOf" srcId="{26A25982-523C-4413-8B08-9225DDBC7690}" destId="{37A007B3-8544-4441-9AC3-EFC706792FE5}" srcOrd="0" destOrd="0" presId="urn:microsoft.com/office/officeart/2005/8/layout/orgChart1"/>
    <dgm:cxn modelId="{BFEBAD69-BB64-4CF9-AA22-0DE2AF4F461C}" type="presParOf" srcId="{26A25982-523C-4413-8B08-9225DDBC7690}" destId="{431055CD-B5C7-4F12-8230-7D2417045E8B}" srcOrd="1" destOrd="0" presId="urn:microsoft.com/office/officeart/2005/8/layout/orgChart1"/>
    <dgm:cxn modelId="{DC1E7598-0C4F-4C8A-9082-2AF31BAF5E37}" type="presParOf" srcId="{84FBF835-543C-4748-87EE-8AF9FFAB9124}" destId="{34BA9952-CA9B-43E8-81D9-8C1EAE0F1975}" srcOrd="1" destOrd="0" presId="urn:microsoft.com/office/officeart/2005/8/layout/orgChart1"/>
    <dgm:cxn modelId="{B89F276A-A91C-413A-8836-05E77D2CB991}" type="presParOf" srcId="{34BA9952-CA9B-43E8-81D9-8C1EAE0F1975}" destId="{42927641-DFE1-405F-BB3D-253EFA6EEB9B}" srcOrd="0" destOrd="0" presId="urn:microsoft.com/office/officeart/2005/8/layout/orgChart1"/>
    <dgm:cxn modelId="{9E7960FD-42EE-4D71-A538-E5EC05260569}" type="presParOf" srcId="{34BA9952-CA9B-43E8-81D9-8C1EAE0F1975}" destId="{95A5EAF9-91FE-4E78-B016-154CA086CDDF}" srcOrd="1" destOrd="0" presId="urn:microsoft.com/office/officeart/2005/8/layout/orgChart1"/>
    <dgm:cxn modelId="{E366832D-3E80-4ABB-8D28-AA309BEDE76B}" type="presParOf" srcId="{95A5EAF9-91FE-4E78-B016-154CA086CDDF}" destId="{CE0A15FF-F730-4682-A6EC-B11EB43C4777}" srcOrd="0" destOrd="0" presId="urn:microsoft.com/office/officeart/2005/8/layout/orgChart1"/>
    <dgm:cxn modelId="{8115A1B6-C5DC-4927-9FF7-FC9C1511C1CC}" type="presParOf" srcId="{CE0A15FF-F730-4682-A6EC-B11EB43C4777}" destId="{E02577A5-5773-48A2-A7A6-31DE689B017A}" srcOrd="0" destOrd="0" presId="urn:microsoft.com/office/officeart/2005/8/layout/orgChart1"/>
    <dgm:cxn modelId="{4A0CA792-0C7E-4DA6-9DBD-0B5A7716613B}" type="presParOf" srcId="{CE0A15FF-F730-4682-A6EC-B11EB43C4777}" destId="{580EDD2C-AD36-45EF-9AFA-E031BB9D11C5}" srcOrd="1" destOrd="0" presId="urn:microsoft.com/office/officeart/2005/8/layout/orgChart1"/>
    <dgm:cxn modelId="{C0EB5F4B-AB1C-45FD-8A3B-D89E1C358A3E}" type="presParOf" srcId="{95A5EAF9-91FE-4E78-B016-154CA086CDDF}" destId="{F1966B13-3D9E-407D-B7AF-CE5BA0F1AB0C}" srcOrd="1" destOrd="0" presId="urn:microsoft.com/office/officeart/2005/8/layout/orgChart1"/>
    <dgm:cxn modelId="{426D2B14-F440-4C42-AD11-2356705A6506}" type="presParOf" srcId="{95A5EAF9-91FE-4E78-B016-154CA086CDDF}" destId="{3A7FF02A-8B44-478B-B2FE-E07B19FAB078}" srcOrd="2" destOrd="0" presId="urn:microsoft.com/office/officeart/2005/8/layout/orgChart1"/>
    <dgm:cxn modelId="{99CC82B7-179E-40CC-BFFB-B2160EA7D0B1}" type="presParOf" srcId="{84FBF835-543C-4748-87EE-8AF9FFAB9124}" destId="{DC0B4215-8BD7-41AC-8B5F-C31EB9F96CE9}" srcOrd="2" destOrd="0" presId="urn:microsoft.com/office/officeart/2005/8/layout/orgChart1"/>
    <dgm:cxn modelId="{607218E5-9DC2-4539-BC40-5349944FE5D3}" type="presParOf" srcId="{2655610A-E115-4709-8FF2-1875172C61C9}" destId="{8DFB654D-769B-4139-BE80-A05D11C0E858}" srcOrd="2" destOrd="0" presId="urn:microsoft.com/office/officeart/2005/8/layout/orgChart1"/>
    <dgm:cxn modelId="{D36D3CAD-AA80-4140-8FBF-61B41DEC902D}" type="presParOf" srcId="{8DFB654D-769B-4139-BE80-A05D11C0E858}" destId="{9721B2E2-9122-4AA5-8FCF-AD1273CB6644}" srcOrd="0" destOrd="0" presId="urn:microsoft.com/office/officeart/2005/8/layout/orgChart1"/>
    <dgm:cxn modelId="{67DDBB82-401B-4763-B58E-2D1CD06D8893}" type="presParOf" srcId="{8DFB654D-769B-4139-BE80-A05D11C0E858}" destId="{C26868EE-E473-4945-A031-68A301425FF9}" srcOrd="1" destOrd="0" presId="urn:microsoft.com/office/officeart/2005/8/layout/orgChart1"/>
    <dgm:cxn modelId="{AFBAE728-129E-4B3C-90B5-949D875545DB}" type="presParOf" srcId="{C26868EE-E473-4945-A031-68A301425FF9}" destId="{028117EA-C452-480F-AA69-8D2A8492071C}" srcOrd="0" destOrd="0" presId="urn:microsoft.com/office/officeart/2005/8/layout/orgChart1"/>
    <dgm:cxn modelId="{EB4A09B3-BA1D-46CE-BBAA-41B52AAC919B}" type="presParOf" srcId="{028117EA-C452-480F-AA69-8D2A8492071C}" destId="{00E9AFF7-1517-4E1A-972D-7B127F5B05D8}" srcOrd="0" destOrd="0" presId="urn:microsoft.com/office/officeart/2005/8/layout/orgChart1"/>
    <dgm:cxn modelId="{6B77BAE4-3DD5-454A-9741-C05A67381BF1}" type="presParOf" srcId="{028117EA-C452-480F-AA69-8D2A8492071C}" destId="{C7C2677C-8AC4-4EC2-8BA4-71B45AB54E15}" srcOrd="1" destOrd="0" presId="urn:microsoft.com/office/officeart/2005/8/layout/orgChart1"/>
    <dgm:cxn modelId="{98F7C66D-A862-4A2D-9005-003FA7A8F7A7}" type="presParOf" srcId="{C26868EE-E473-4945-A031-68A301425FF9}" destId="{77BACFDB-2532-4ECB-8DB1-C403F5F66CE4}" srcOrd="1" destOrd="0" presId="urn:microsoft.com/office/officeart/2005/8/layout/orgChart1"/>
    <dgm:cxn modelId="{FE6FAD8E-241D-4503-AA9E-DA46F62EF415}" type="presParOf" srcId="{C26868EE-E473-4945-A031-68A301425FF9}" destId="{BAEAEA9F-7F02-47C9-AD6D-5D5C9E2447F3}" srcOrd="2" destOrd="0" presId="urn:microsoft.com/office/officeart/2005/8/layout/orgChart1"/>
    <dgm:cxn modelId="{3BDB67C8-AF64-40D9-8C56-06002D04420B}" type="presParOf" srcId="{8DFB654D-769B-4139-BE80-A05D11C0E858}" destId="{B862500A-B9C2-40A5-8706-A27FE5209E16}" srcOrd="2" destOrd="0" presId="urn:microsoft.com/office/officeart/2005/8/layout/orgChart1"/>
    <dgm:cxn modelId="{39305C5E-D0DA-47F9-9A7D-DF0AFC37AF8B}" type="presParOf" srcId="{8DFB654D-769B-4139-BE80-A05D11C0E858}" destId="{003FF52C-6631-4805-BCAB-F3E63F4927CD}" srcOrd="3" destOrd="0" presId="urn:microsoft.com/office/officeart/2005/8/layout/orgChart1"/>
    <dgm:cxn modelId="{FB102129-E37A-4957-8DEE-525AA47AE019}" type="presParOf" srcId="{003FF52C-6631-4805-BCAB-F3E63F4927CD}" destId="{98D9058F-A9ED-48DF-84B8-BADBC2AAE4CB}" srcOrd="0" destOrd="0" presId="urn:microsoft.com/office/officeart/2005/8/layout/orgChart1"/>
    <dgm:cxn modelId="{9BAD8D82-B565-4516-8988-FB8E8BCF28E0}" type="presParOf" srcId="{98D9058F-A9ED-48DF-84B8-BADBC2AAE4CB}" destId="{E61F8F32-2200-46E0-90AE-D20639F3438F}" srcOrd="0" destOrd="0" presId="urn:microsoft.com/office/officeart/2005/8/layout/orgChart1"/>
    <dgm:cxn modelId="{F0737EB9-8FAC-4AF3-9A7B-AEFEB9A14BB9}" type="presParOf" srcId="{98D9058F-A9ED-48DF-84B8-BADBC2AAE4CB}" destId="{231251BF-40D7-44CC-BBF0-CE85E2DEAECE}" srcOrd="1" destOrd="0" presId="urn:microsoft.com/office/officeart/2005/8/layout/orgChart1"/>
    <dgm:cxn modelId="{F52E201E-9D85-48FE-93B7-80DA5017609A}" type="presParOf" srcId="{003FF52C-6631-4805-BCAB-F3E63F4927CD}" destId="{446853B5-6DA9-478E-B921-7437E7A4B002}" srcOrd="1" destOrd="0" presId="urn:microsoft.com/office/officeart/2005/8/layout/orgChart1"/>
    <dgm:cxn modelId="{231E406A-383E-415E-8A86-38FBC0AFE586}" type="presParOf" srcId="{003FF52C-6631-4805-BCAB-F3E63F4927CD}" destId="{E1A376D6-5FF7-4B57-8917-7E7577EA337A}" srcOrd="2" destOrd="0" presId="urn:microsoft.com/office/officeart/2005/8/layout/orgChart1"/>
    <dgm:cxn modelId="{35203834-6953-4969-BD1E-0A8BB4D0A6C0}" type="presParOf" srcId="{D92B4110-ADBF-4AF3-A435-F5A74CD4FDD8}" destId="{719036F6-507C-4510-83B6-03D3F328F247}" srcOrd="2" destOrd="0" presId="urn:microsoft.com/office/officeart/2005/8/layout/orgChart1"/>
    <dgm:cxn modelId="{C30E17B9-A7C4-497E-91BD-C296C5DAEAC0}" type="presParOf" srcId="{2FE50142-659A-4087-A180-62BC6625B713}" destId="{5DA9BDE4-9B56-4FCD-BD5F-C6AD4B23A4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2500A-B9C2-40A5-8706-A27FE5209E16}">
      <dsp:nvSpPr>
        <dsp:cNvPr id="0" name=""/>
        <dsp:cNvSpPr/>
      </dsp:nvSpPr>
      <dsp:spPr>
        <a:xfrm>
          <a:off x="4654700" y="1877458"/>
          <a:ext cx="102553" cy="449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281"/>
              </a:lnTo>
              <a:lnTo>
                <a:pt x="102553" y="449281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1B2E2-9122-4AA5-8FCF-AD1273CB6644}">
      <dsp:nvSpPr>
        <dsp:cNvPr id="0" name=""/>
        <dsp:cNvSpPr/>
      </dsp:nvSpPr>
      <dsp:spPr>
        <a:xfrm>
          <a:off x="4552147" y="1877458"/>
          <a:ext cx="102553" cy="449281"/>
        </a:xfrm>
        <a:custGeom>
          <a:avLst/>
          <a:gdLst/>
          <a:ahLst/>
          <a:cxnLst/>
          <a:rect l="0" t="0" r="0" b="0"/>
          <a:pathLst>
            <a:path>
              <a:moveTo>
                <a:pt x="102553" y="0"/>
              </a:moveTo>
              <a:lnTo>
                <a:pt x="102553" y="449281"/>
              </a:lnTo>
              <a:lnTo>
                <a:pt x="0" y="449281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27641-DFE1-405F-BB3D-253EFA6EEB9B}">
      <dsp:nvSpPr>
        <dsp:cNvPr id="0" name=""/>
        <dsp:cNvSpPr/>
      </dsp:nvSpPr>
      <dsp:spPr>
        <a:xfrm>
          <a:off x="7827590" y="3264371"/>
          <a:ext cx="146504" cy="885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260"/>
              </a:lnTo>
              <a:lnTo>
                <a:pt x="146504" y="885260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C1197-CB92-480F-B437-915EB5F29125}">
      <dsp:nvSpPr>
        <dsp:cNvPr id="0" name=""/>
        <dsp:cNvSpPr/>
      </dsp:nvSpPr>
      <dsp:spPr>
        <a:xfrm>
          <a:off x="4654700" y="1877458"/>
          <a:ext cx="3563570" cy="898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009"/>
              </a:lnTo>
              <a:lnTo>
                <a:pt x="3563570" y="796009"/>
              </a:lnTo>
              <a:lnTo>
                <a:pt x="3563570" y="898563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D37F9-0817-4704-A1E2-618DCE6C5452}">
      <dsp:nvSpPr>
        <dsp:cNvPr id="0" name=""/>
        <dsp:cNvSpPr/>
      </dsp:nvSpPr>
      <dsp:spPr>
        <a:xfrm>
          <a:off x="6645784" y="3264371"/>
          <a:ext cx="146504" cy="449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281"/>
              </a:lnTo>
              <a:lnTo>
                <a:pt x="146504" y="449281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FFB51-B5D7-4D5B-922C-B669AFD4B1D4}">
      <dsp:nvSpPr>
        <dsp:cNvPr id="0" name=""/>
        <dsp:cNvSpPr/>
      </dsp:nvSpPr>
      <dsp:spPr>
        <a:xfrm>
          <a:off x="4654700" y="1877458"/>
          <a:ext cx="2381764" cy="898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009"/>
              </a:lnTo>
              <a:lnTo>
                <a:pt x="2381764" y="796009"/>
              </a:lnTo>
              <a:lnTo>
                <a:pt x="2381764" y="898563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A24F2-1A7E-409E-8CA8-71D14CA4666D}">
      <dsp:nvSpPr>
        <dsp:cNvPr id="0" name=""/>
        <dsp:cNvSpPr/>
      </dsp:nvSpPr>
      <dsp:spPr>
        <a:xfrm>
          <a:off x="5463978" y="3264371"/>
          <a:ext cx="146504" cy="590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370"/>
              </a:lnTo>
              <a:lnTo>
                <a:pt x="146504" y="590370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C4EEE-E39C-44A3-AECA-C33F3D0FB19F}">
      <dsp:nvSpPr>
        <dsp:cNvPr id="0" name=""/>
        <dsp:cNvSpPr/>
      </dsp:nvSpPr>
      <dsp:spPr>
        <a:xfrm>
          <a:off x="4654700" y="1877458"/>
          <a:ext cx="1199957" cy="898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009"/>
              </a:lnTo>
              <a:lnTo>
                <a:pt x="1199957" y="796009"/>
              </a:lnTo>
              <a:lnTo>
                <a:pt x="1199957" y="898563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54E4B-BC5D-4093-8585-0E24208E3E55}">
      <dsp:nvSpPr>
        <dsp:cNvPr id="0" name=""/>
        <dsp:cNvSpPr/>
      </dsp:nvSpPr>
      <dsp:spPr>
        <a:xfrm>
          <a:off x="4282172" y="3264371"/>
          <a:ext cx="146504" cy="1298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8194"/>
              </a:lnTo>
              <a:lnTo>
                <a:pt x="146504" y="1298194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858C3-8195-45E1-A246-F4677BD16724}">
      <dsp:nvSpPr>
        <dsp:cNvPr id="0" name=""/>
        <dsp:cNvSpPr/>
      </dsp:nvSpPr>
      <dsp:spPr>
        <a:xfrm>
          <a:off x="4608980" y="1877458"/>
          <a:ext cx="91440" cy="898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6009"/>
              </a:lnTo>
              <a:lnTo>
                <a:pt x="63871" y="796009"/>
              </a:lnTo>
              <a:lnTo>
                <a:pt x="63871" y="898563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C4973-6459-4088-86C6-C98F651ECD37}">
      <dsp:nvSpPr>
        <dsp:cNvPr id="0" name=""/>
        <dsp:cNvSpPr/>
      </dsp:nvSpPr>
      <dsp:spPr>
        <a:xfrm>
          <a:off x="3100366" y="3264371"/>
          <a:ext cx="146504" cy="1263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069"/>
              </a:lnTo>
              <a:lnTo>
                <a:pt x="146504" y="1263069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F5108-A8CE-42EA-BF6C-EC01C6503C3A}">
      <dsp:nvSpPr>
        <dsp:cNvPr id="0" name=""/>
        <dsp:cNvSpPr/>
      </dsp:nvSpPr>
      <dsp:spPr>
        <a:xfrm>
          <a:off x="3491046" y="1877458"/>
          <a:ext cx="1163654" cy="898563"/>
        </a:xfrm>
        <a:custGeom>
          <a:avLst/>
          <a:gdLst/>
          <a:ahLst/>
          <a:cxnLst/>
          <a:rect l="0" t="0" r="0" b="0"/>
          <a:pathLst>
            <a:path>
              <a:moveTo>
                <a:pt x="1163654" y="0"/>
              </a:moveTo>
              <a:lnTo>
                <a:pt x="1163654" y="796009"/>
              </a:lnTo>
              <a:lnTo>
                <a:pt x="0" y="796009"/>
              </a:lnTo>
              <a:lnTo>
                <a:pt x="0" y="898563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25276-C5EA-4DBD-99F0-B312FA04EE6E}">
      <dsp:nvSpPr>
        <dsp:cNvPr id="0" name=""/>
        <dsp:cNvSpPr/>
      </dsp:nvSpPr>
      <dsp:spPr>
        <a:xfrm>
          <a:off x="1918560" y="3264371"/>
          <a:ext cx="146504" cy="72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490"/>
              </a:lnTo>
              <a:lnTo>
                <a:pt x="146504" y="721490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65FB6-A516-4232-8AB2-DA22D3579407}">
      <dsp:nvSpPr>
        <dsp:cNvPr id="0" name=""/>
        <dsp:cNvSpPr/>
      </dsp:nvSpPr>
      <dsp:spPr>
        <a:xfrm>
          <a:off x="2309240" y="1877458"/>
          <a:ext cx="2345460" cy="898563"/>
        </a:xfrm>
        <a:custGeom>
          <a:avLst/>
          <a:gdLst/>
          <a:ahLst/>
          <a:cxnLst/>
          <a:rect l="0" t="0" r="0" b="0"/>
          <a:pathLst>
            <a:path>
              <a:moveTo>
                <a:pt x="2345460" y="0"/>
              </a:moveTo>
              <a:lnTo>
                <a:pt x="2345460" y="796009"/>
              </a:lnTo>
              <a:lnTo>
                <a:pt x="0" y="796009"/>
              </a:lnTo>
              <a:lnTo>
                <a:pt x="0" y="898563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0A4B9-23F9-4041-B668-8FC64A340290}">
      <dsp:nvSpPr>
        <dsp:cNvPr id="0" name=""/>
        <dsp:cNvSpPr/>
      </dsp:nvSpPr>
      <dsp:spPr>
        <a:xfrm>
          <a:off x="700450" y="3264371"/>
          <a:ext cx="146504" cy="927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7512"/>
              </a:lnTo>
              <a:lnTo>
                <a:pt x="146504" y="927512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9300B-DD09-44BE-879A-E7E8586CF1DF}">
      <dsp:nvSpPr>
        <dsp:cNvPr id="0" name=""/>
        <dsp:cNvSpPr/>
      </dsp:nvSpPr>
      <dsp:spPr>
        <a:xfrm>
          <a:off x="1091130" y="1877458"/>
          <a:ext cx="3563570" cy="898563"/>
        </a:xfrm>
        <a:custGeom>
          <a:avLst/>
          <a:gdLst/>
          <a:ahLst/>
          <a:cxnLst/>
          <a:rect l="0" t="0" r="0" b="0"/>
          <a:pathLst>
            <a:path>
              <a:moveTo>
                <a:pt x="3563570" y="0"/>
              </a:moveTo>
              <a:lnTo>
                <a:pt x="3563570" y="796009"/>
              </a:lnTo>
              <a:lnTo>
                <a:pt x="0" y="796009"/>
              </a:lnTo>
              <a:lnTo>
                <a:pt x="0" y="898563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764D9-B99E-4D6A-9A7E-DF2D110CC0FB}">
      <dsp:nvSpPr>
        <dsp:cNvPr id="0" name=""/>
        <dsp:cNvSpPr/>
      </dsp:nvSpPr>
      <dsp:spPr>
        <a:xfrm>
          <a:off x="4608980" y="1184002"/>
          <a:ext cx="91440" cy="2051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106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EE298-3622-427D-90A3-208A58D0AA69}">
      <dsp:nvSpPr>
        <dsp:cNvPr id="0" name=""/>
        <dsp:cNvSpPr/>
      </dsp:nvSpPr>
      <dsp:spPr>
        <a:xfrm>
          <a:off x="4608980" y="490545"/>
          <a:ext cx="91440" cy="2051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106"/>
              </a:lnTo>
            </a:path>
          </a:pathLst>
        </a:custGeom>
        <a:noFill/>
        <a:ln w="282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FF992-DEF4-4883-84FE-AE8E4DF3D99A}">
      <dsp:nvSpPr>
        <dsp:cNvPr id="0" name=""/>
        <dsp:cNvSpPr/>
      </dsp:nvSpPr>
      <dsp:spPr>
        <a:xfrm>
          <a:off x="4166350" y="2196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Δημοτικό Συμβούλιο</a:t>
          </a:r>
          <a:endParaRPr lang="el-GR" sz="900" kern="1200" dirty="0"/>
        </a:p>
      </dsp:txBody>
      <dsp:txXfrm>
        <a:off x="4166350" y="2196"/>
        <a:ext cx="976699" cy="488349"/>
      </dsp:txXfrm>
    </dsp:sp>
    <dsp:sp modelId="{59C38DBB-DC50-4E2C-99B3-5AB0C680F20F}">
      <dsp:nvSpPr>
        <dsp:cNvPr id="0" name=""/>
        <dsp:cNvSpPr/>
      </dsp:nvSpPr>
      <dsp:spPr>
        <a:xfrm>
          <a:off x="4166350" y="695652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Δήμαρχος</a:t>
          </a:r>
          <a:endParaRPr lang="el-GR" sz="900" kern="1200" dirty="0"/>
        </a:p>
      </dsp:txBody>
      <dsp:txXfrm>
        <a:off x="4166350" y="695652"/>
        <a:ext cx="976699" cy="488349"/>
      </dsp:txXfrm>
    </dsp:sp>
    <dsp:sp modelId="{A3CAE962-4C33-453C-BB6A-90B143E444FE}">
      <dsp:nvSpPr>
        <dsp:cNvPr id="0" name=""/>
        <dsp:cNvSpPr/>
      </dsp:nvSpPr>
      <dsp:spPr>
        <a:xfrm>
          <a:off x="4166350" y="1389109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Διευθυντής Δήμου</a:t>
          </a:r>
          <a:endParaRPr lang="el-GR" sz="900" kern="1200" dirty="0"/>
        </a:p>
      </dsp:txBody>
      <dsp:txXfrm>
        <a:off x="4166350" y="1389109"/>
        <a:ext cx="976699" cy="488349"/>
      </dsp:txXfrm>
    </dsp:sp>
    <dsp:sp modelId="{622AA9DE-3CF4-4521-87B7-BCFAE4726684}">
      <dsp:nvSpPr>
        <dsp:cNvPr id="0" name=""/>
        <dsp:cNvSpPr/>
      </dsp:nvSpPr>
      <dsp:spPr>
        <a:xfrm>
          <a:off x="602780" y="2776022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Τεχνικό Τμήμα</a:t>
          </a:r>
          <a:endParaRPr lang="el-GR" sz="900" kern="1200" dirty="0"/>
        </a:p>
      </dsp:txBody>
      <dsp:txXfrm>
        <a:off x="602780" y="2776022"/>
        <a:ext cx="976699" cy="488349"/>
      </dsp:txXfrm>
    </dsp:sp>
    <dsp:sp modelId="{4CE8349E-67D4-4B91-A6EF-E1EAE06DE96A}">
      <dsp:nvSpPr>
        <dsp:cNvPr id="0" name=""/>
        <dsp:cNvSpPr/>
      </dsp:nvSpPr>
      <dsp:spPr>
        <a:xfrm>
          <a:off x="846955" y="3469478"/>
          <a:ext cx="1013003" cy="144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Άδεια Οικοδομής</a:t>
          </a:r>
          <a:endParaRPr lang="en-GB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 Πολεοδομικές Άδειες</a:t>
          </a:r>
          <a:endParaRPr lang="en-GB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 Έργα Κοινής Ωφελείας</a:t>
          </a:r>
          <a:endParaRPr lang="en-GB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0" i="0" u="none" kern="1200" dirty="0" smtClean="0"/>
            <a:t> Συντήρηση Οδικού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0" i="0" u="none" kern="1200" dirty="0" smtClean="0"/>
            <a:t>Αθλητικές εγκαταστάσεις</a:t>
          </a:r>
          <a:endParaRPr lang="en-GB" sz="900" b="0" i="0" u="none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0" i="0" u="none" kern="1200" dirty="0" smtClean="0"/>
            <a:t> Σχολικές Εφορίες</a:t>
          </a:r>
          <a:endParaRPr lang="el-GR" sz="900" kern="1200" dirty="0"/>
        </a:p>
      </dsp:txBody>
      <dsp:txXfrm>
        <a:off x="846955" y="3469478"/>
        <a:ext cx="1013003" cy="1444811"/>
      </dsp:txXfrm>
    </dsp:sp>
    <dsp:sp modelId="{244711D7-27F2-4F5D-9BCF-F4408ED7F3A6}">
      <dsp:nvSpPr>
        <dsp:cNvPr id="0" name=""/>
        <dsp:cNvSpPr/>
      </dsp:nvSpPr>
      <dsp:spPr>
        <a:xfrm>
          <a:off x="1820890" y="2776022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Οικονομικό Τμήμα</a:t>
          </a:r>
          <a:endParaRPr lang="el-GR" sz="900" kern="1200" dirty="0"/>
        </a:p>
      </dsp:txBody>
      <dsp:txXfrm>
        <a:off x="1820890" y="2776022"/>
        <a:ext cx="976699" cy="488349"/>
      </dsp:txXfrm>
    </dsp:sp>
    <dsp:sp modelId="{2CDE6825-F054-4F8C-8B9A-4AE58FDF24B4}">
      <dsp:nvSpPr>
        <dsp:cNvPr id="0" name=""/>
        <dsp:cNvSpPr/>
      </dsp:nvSpPr>
      <dsp:spPr>
        <a:xfrm>
          <a:off x="2065065" y="3469478"/>
          <a:ext cx="976699" cy="1032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 Προϋπολογισμοί</a:t>
          </a:r>
          <a:endParaRPr lang="en-GB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 Εισπράξεις / Πληρωμές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 Φοροθέτηση</a:t>
          </a:r>
          <a:endParaRPr lang="el-GR" sz="900" kern="1200" dirty="0"/>
        </a:p>
      </dsp:txBody>
      <dsp:txXfrm>
        <a:off x="2065065" y="3469478"/>
        <a:ext cx="976699" cy="1032766"/>
      </dsp:txXfrm>
    </dsp:sp>
    <dsp:sp modelId="{CB17A75D-37E4-4178-A22F-F20C1C36B9C3}">
      <dsp:nvSpPr>
        <dsp:cNvPr id="0" name=""/>
        <dsp:cNvSpPr/>
      </dsp:nvSpPr>
      <dsp:spPr>
        <a:xfrm>
          <a:off x="3002696" y="2776022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Τμήμα Διοίκησης και προσωπικού</a:t>
          </a:r>
          <a:endParaRPr lang="el-GR" sz="900" kern="1200" dirty="0"/>
        </a:p>
      </dsp:txBody>
      <dsp:txXfrm>
        <a:off x="3002696" y="2776022"/>
        <a:ext cx="976699" cy="488349"/>
      </dsp:txXfrm>
    </dsp:sp>
    <dsp:sp modelId="{E8FB5BAC-AA07-4DA0-8BFC-817D4EA06985}">
      <dsp:nvSpPr>
        <dsp:cNvPr id="0" name=""/>
        <dsp:cNvSpPr/>
      </dsp:nvSpPr>
      <dsp:spPr>
        <a:xfrm>
          <a:off x="3246871" y="3469478"/>
          <a:ext cx="921877" cy="211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Ανθρώπινο Δυναμικό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Πληροφορική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Αρχείο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Ηλ. Διακυβέρνηση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Τροχονομία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Διαχ. Δημ Υποστατικών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Διοικητικές υπηρεσίες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Ευρωπαϊκά Θέματα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Νομικά</a:t>
          </a:r>
          <a:endParaRPr lang="el-GR" sz="900" kern="1200" dirty="0"/>
        </a:p>
      </dsp:txBody>
      <dsp:txXfrm>
        <a:off x="3246871" y="3469478"/>
        <a:ext cx="921877" cy="2115926"/>
      </dsp:txXfrm>
    </dsp:sp>
    <dsp:sp modelId="{5F2D769A-C431-4DB3-8631-7ABF4359B312}">
      <dsp:nvSpPr>
        <dsp:cNvPr id="0" name=""/>
        <dsp:cNvSpPr/>
      </dsp:nvSpPr>
      <dsp:spPr>
        <a:xfrm>
          <a:off x="4184502" y="2776022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Τμήμα Δημοσίας Υγείας και καθαριότητας</a:t>
          </a:r>
          <a:endParaRPr lang="el-GR" sz="900" kern="1200" dirty="0"/>
        </a:p>
      </dsp:txBody>
      <dsp:txXfrm>
        <a:off x="4184502" y="2776022"/>
        <a:ext cx="976699" cy="488349"/>
      </dsp:txXfrm>
    </dsp:sp>
    <dsp:sp modelId="{FE76EED5-BCF1-4118-BEA3-0EB454E4DF4A}">
      <dsp:nvSpPr>
        <dsp:cNvPr id="0" name=""/>
        <dsp:cNvSpPr/>
      </dsp:nvSpPr>
      <dsp:spPr>
        <a:xfrm>
          <a:off x="4428677" y="3469478"/>
          <a:ext cx="976699" cy="2186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Υγειονομικός Έλεγχος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Αποκομιδή σκυβάλων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Έλεγχος Ρύπανσης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Έλεγχος κέντρων αναψυχής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Ευημερία ζώων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Έλεγχος καπνίσματος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smtClean="0"/>
            <a:t>Κολυμβητικές Δεξαμενές</a:t>
          </a:r>
          <a:endParaRPr lang="el-GR" sz="900" kern="1200" dirty="0"/>
        </a:p>
      </dsp:txBody>
      <dsp:txXfrm>
        <a:off x="4428677" y="3469478"/>
        <a:ext cx="976699" cy="2186175"/>
      </dsp:txXfrm>
    </dsp:sp>
    <dsp:sp modelId="{6448A325-65AB-42C3-A5AB-A662D073BE15}">
      <dsp:nvSpPr>
        <dsp:cNvPr id="0" name=""/>
        <dsp:cNvSpPr/>
      </dsp:nvSpPr>
      <dsp:spPr>
        <a:xfrm>
          <a:off x="5366308" y="2776022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Τμήμα περιβαλλοντικής Ανάπτυξης </a:t>
          </a:r>
          <a:endParaRPr lang="el-GR" sz="900" kern="1200" dirty="0"/>
        </a:p>
      </dsp:txBody>
      <dsp:txXfrm>
        <a:off x="5366308" y="2776022"/>
        <a:ext cx="976699" cy="488349"/>
      </dsp:txXfrm>
    </dsp:sp>
    <dsp:sp modelId="{A65BBEE0-7891-4343-AAAA-47654CCA0A41}">
      <dsp:nvSpPr>
        <dsp:cNvPr id="0" name=""/>
        <dsp:cNvSpPr/>
      </dsp:nvSpPr>
      <dsp:spPr>
        <a:xfrm>
          <a:off x="5610483" y="3469478"/>
          <a:ext cx="976699" cy="77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Τοπιοτεχνιση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Περιβαλλοντικός έλεγχος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Χώροι Πρασίνου</a:t>
          </a:r>
          <a:endParaRPr lang="el-GR" sz="900" kern="1200" dirty="0"/>
        </a:p>
      </dsp:txBody>
      <dsp:txXfrm>
        <a:off x="5610483" y="3469478"/>
        <a:ext cx="976699" cy="770527"/>
      </dsp:txXfrm>
    </dsp:sp>
    <dsp:sp modelId="{4D6C3657-A41B-4582-8DCD-7176AE7AA17F}">
      <dsp:nvSpPr>
        <dsp:cNvPr id="0" name=""/>
        <dsp:cNvSpPr/>
      </dsp:nvSpPr>
      <dsp:spPr>
        <a:xfrm>
          <a:off x="6548115" y="2776022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Τμήμα Κοινωνικής Προνοίας</a:t>
          </a:r>
          <a:endParaRPr lang="el-GR" sz="900" kern="1200" dirty="0"/>
        </a:p>
      </dsp:txBody>
      <dsp:txXfrm>
        <a:off x="6548115" y="2776022"/>
        <a:ext cx="976699" cy="488349"/>
      </dsp:txXfrm>
    </dsp:sp>
    <dsp:sp modelId="{D6F315F1-28AB-4E96-94D1-71FED8DF5730}">
      <dsp:nvSpPr>
        <dsp:cNvPr id="0" name=""/>
        <dsp:cNvSpPr/>
      </dsp:nvSpPr>
      <dsp:spPr>
        <a:xfrm>
          <a:off x="6792289" y="3469478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Κοινωνικές υπηρεσίες</a:t>
          </a:r>
          <a:endParaRPr lang="el-GR" sz="900" kern="1200" dirty="0"/>
        </a:p>
      </dsp:txBody>
      <dsp:txXfrm>
        <a:off x="6792289" y="3469478"/>
        <a:ext cx="976699" cy="488349"/>
      </dsp:txXfrm>
    </dsp:sp>
    <dsp:sp modelId="{37A007B3-8544-4441-9AC3-EFC706792FE5}">
      <dsp:nvSpPr>
        <dsp:cNvPr id="0" name=""/>
        <dsp:cNvSpPr/>
      </dsp:nvSpPr>
      <dsp:spPr>
        <a:xfrm>
          <a:off x="7729921" y="2776022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Τμήμα πολιτισμού και επικοινωνίας</a:t>
          </a:r>
          <a:endParaRPr lang="el-GR" sz="900" kern="1200" dirty="0"/>
        </a:p>
      </dsp:txBody>
      <dsp:txXfrm>
        <a:off x="7729921" y="2776022"/>
        <a:ext cx="976699" cy="488349"/>
      </dsp:txXfrm>
    </dsp:sp>
    <dsp:sp modelId="{E02577A5-5773-48A2-A7A6-31DE689B017A}">
      <dsp:nvSpPr>
        <dsp:cNvPr id="0" name=""/>
        <dsp:cNvSpPr/>
      </dsp:nvSpPr>
      <dsp:spPr>
        <a:xfrm>
          <a:off x="7974095" y="3469478"/>
          <a:ext cx="976699" cy="13603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Μάρκετινγκ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Δημόσιες Σχέσεις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Πολιτιστικές εκδηλώσεις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Εσωτερική επικοινωνία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Βιβλιοθήκη</a:t>
          </a:r>
          <a:endParaRPr lang="el-GR" sz="900" kern="1200" dirty="0"/>
        </a:p>
      </dsp:txBody>
      <dsp:txXfrm>
        <a:off x="7974095" y="3469478"/>
        <a:ext cx="976699" cy="1360307"/>
      </dsp:txXfrm>
    </dsp:sp>
    <dsp:sp modelId="{00E9AFF7-1517-4E1A-972D-7B127F5B05D8}">
      <dsp:nvSpPr>
        <dsp:cNvPr id="0" name=""/>
        <dsp:cNvSpPr/>
      </dsp:nvSpPr>
      <dsp:spPr>
        <a:xfrm>
          <a:off x="3575447" y="2082565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Γραφεία εξυπηρέτησης</a:t>
          </a:r>
          <a:endParaRPr lang="el-GR" sz="900" kern="1200" dirty="0"/>
        </a:p>
      </dsp:txBody>
      <dsp:txXfrm>
        <a:off x="3575447" y="2082565"/>
        <a:ext cx="976699" cy="488349"/>
      </dsp:txXfrm>
    </dsp:sp>
    <dsp:sp modelId="{E61F8F32-2200-46E0-90AE-D20639F3438F}">
      <dsp:nvSpPr>
        <dsp:cNvPr id="0" name=""/>
        <dsp:cNvSpPr/>
      </dsp:nvSpPr>
      <dsp:spPr>
        <a:xfrm>
          <a:off x="4757254" y="2082565"/>
          <a:ext cx="976699" cy="488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 smtClean="0"/>
            <a:t>Γραφείο Ασφάλειας και Υγείας</a:t>
          </a:r>
          <a:endParaRPr lang="el-GR" sz="900" kern="1200" dirty="0"/>
        </a:p>
      </dsp:txBody>
      <dsp:txXfrm>
        <a:off x="4757254" y="2082565"/>
        <a:ext cx="976699" cy="488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772014-1D54-4A86-80A6-1ADD97BAA98F}" type="datetimeFigureOut">
              <a:rPr lang="el-GR"/>
              <a:pPr>
                <a:defRPr/>
              </a:pPr>
              <a:t>10/11/2014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2425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513" y="9424988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6980A3D-7DBF-4417-B906-DD6D0E63612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1754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314D712-1A50-4AEA-9EF0-1DC18150A5F0}" type="slidenum">
              <a:rPr lang="el-G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853B25-E20F-46CB-AEFA-A8FE47F72F78}" type="slidenum">
              <a:rPr lang="el-G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E43C95-1284-4A81-A340-3C50E329BB4A}" type="slidenum">
              <a:rPr lang="el-G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cs typeface="+mn-cs"/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cs typeface="+mn-cs"/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1EDD9-2A05-4387-B5EC-C8E792B1F149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 smtClean="0">
                <a:latin typeface="+mj-lt"/>
              </a:defRPr>
            </a:lvl1pPr>
          </a:lstStyle>
          <a:p>
            <a:pPr>
              <a:defRPr/>
            </a:pPr>
            <a:fld id="{EC517E9D-A870-4AB6-AF08-2DDF3F1FE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03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977F6-D9BA-4AB3-816C-4D11B90A47D3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19B57-39D3-49FC-9331-37D1AF9168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6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D8949-FC83-47CE-A35A-142AFD96F5EC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0136-84F2-483C-8A43-5BC1741F72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13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3636-4C29-4551-8C5F-1A458BE22773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7F96-1596-4EBE-934D-119ED8AEA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199D-C8EE-49C8-B6A9-74DF0DEDE385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C0FF6-D469-4784-B160-984CFA5E13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54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81D16-6A54-4C0B-B2A2-264440B17165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00E3-C9DE-4AEE-945D-2D1823F31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A001A-7285-463D-8035-CE0D00D37AF9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18CEB-DA38-4BC2-A0D2-DBB114A3D1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7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9-A916-4866-83CF-B7C98DBC72F7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2906-A4F2-4AAD-9809-6111AFED60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8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E356-719B-441B-A9FA-BD99F501E2BA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6E4C-8567-46BE-AC0B-7C866684E5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6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D4D8B-6646-4157-B9A9-5945D8A090B8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E565-17B3-4FF7-AD44-A140BB157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7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323AB-FCD1-45AF-81E5-82EA1AB31410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24E1-D195-4E82-B389-2D4EC27EE8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1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6306BE-A0E0-4BA5-B5BB-123D4225739C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C6EF57-C4DE-446F-B6CC-4B362AA62F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6" r:id="rId2"/>
    <p:sldLayoutId id="2147483732" r:id="rId3"/>
    <p:sldLayoutId id="2147483727" r:id="rId4"/>
    <p:sldLayoutId id="2147483728" r:id="rId5"/>
    <p:sldLayoutId id="2147483729" r:id="rId6"/>
    <p:sldLayoutId id="2147483733" r:id="rId7"/>
    <p:sldLayoutId id="2147483734" r:id="rId8"/>
    <p:sldLayoutId id="2147483735" r:id="rId9"/>
    <p:sldLayoutId id="2147483730" r:id="rId10"/>
    <p:sldLayoutId id="214748373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48774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EB8E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3B651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00350"/>
            <a:ext cx="7772400" cy="17716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Εισήγηση για την Αναδιάρθρωση Τοπικής Αυτοδιοίκησης</a:t>
            </a:r>
            <a:endParaRPr lang="en-US" dirty="0"/>
          </a:p>
        </p:txBody>
      </p:sp>
      <p:pic>
        <p:nvPicPr>
          <p:cNvPr id="8195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22860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Οικονομικό Περιβάλλον: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Οι προϋπολογισμοί γίνονται στη μορφή της ταμειακής λογιστικής βάσης και η ύπαρξη ισολογισμών δεν είναι απαραίτητη</a:t>
            </a:r>
          </a:p>
          <a:p>
            <a:r>
              <a:rPr lang="el-GR" smtClean="0"/>
              <a:t>Η ταμειακή ροή δεν είναι κριτήριο έγκρισης προϋπολογισμών</a:t>
            </a:r>
          </a:p>
          <a:p>
            <a:r>
              <a:rPr lang="el-GR" smtClean="0"/>
              <a:t>Ο αναπτυξιακός προϋπολογισμός των Δήμων δεν διασυνδέεται με τον κρατικό προϋπολογισμό</a:t>
            </a:r>
          </a:p>
          <a:p>
            <a:r>
              <a:rPr lang="el-GR" smtClean="0"/>
              <a:t>Οι Δήμοι είναι σε πολλές περιπτώσεις υπερχρεωμένοι</a:t>
            </a:r>
          </a:p>
        </p:txBody>
      </p:sp>
      <p:pic>
        <p:nvPicPr>
          <p:cNvPr id="17412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Κοινωνικό Περιβάλλον</a:t>
            </a:r>
            <a:r>
              <a:rPr lang="el-GR" b="1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Έχει </a:t>
            </a:r>
            <a:r>
              <a:rPr lang="el-GR" dirty="0"/>
              <a:t>καλλιεργηθεί μία κοινωνική δυσφορία προς τους </a:t>
            </a:r>
            <a:r>
              <a:rPr lang="el-GR" dirty="0" smtClean="0"/>
              <a:t>Δήμους.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Οι κοινωνικές υπηρεσίες δεν είναι αρμοδιότητες των </a:t>
            </a:r>
            <a:r>
              <a:rPr lang="el-GR" dirty="0" smtClean="0"/>
              <a:t>Δήμων.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Η ευρύτερη κοινωνία έχει μάθει στο ρουσφέτι (διορισμοί, βολέματα, ευνοϊκή εξέταση αιτημάτων με σκοπό το πολιτικό όφελος</a:t>
            </a:r>
            <a:r>
              <a:rPr lang="el-GR" dirty="0" smtClean="0"/>
              <a:t>).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Γίνονται προσλήψεις με «κοινωνικά» </a:t>
            </a:r>
            <a:r>
              <a:rPr lang="el-GR" dirty="0" smtClean="0"/>
              <a:t>κριτήρια.</a:t>
            </a:r>
            <a:endParaRPr lang="el-GR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Πολλές </a:t>
            </a:r>
            <a:r>
              <a:rPr lang="el-GR" dirty="0"/>
              <a:t>αποφάσεις λαμβάνονται τοπικιστικά </a:t>
            </a:r>
            <a:r>
              <a:rPr lang="el-GR" dirty="0" smtClean="0"/>
              <a:t>και σε πολλές περιπτώσεις με </a:t>
            </a:r>
            <a:r>
              <a:rPr lang="el-GR" dirty="0"/>
              <a:t>κομματικά </a:t>
            </a:r>
            <a:r>
              <a:rPr lang="el-GR" dirty="0" smtClean="0"/>
              <a:t>κριτήρια.</a:t>
            </a:r>
            <a:endParaRPr lang="el-GR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/>
          </a:p>
        </p:txBody>
      </p:sp>
      <p:pic>
        <p:nvPicPr>
          <p:cNvPr id="18436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Τεχνολογικό Περιβάλλον</a:t>
            </a:r>
            <a:r>
              <a:rPr lang="el-GR" b="1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Πολλά </a:t>
            </a:r>
            <a:r>
              <a:rPr lang="el-GR" dirty="0"/>
              <a:t>διαφορετικά συστήματα </a:t>
            </a:r>
            <a:r>
              <a:rPr lang="el-GR" dirty="0" smtClean="0"/>
              <a:t>λογισμικού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Διάφορα επίπεδα </a:t>
            </a:r>
            <a:r>
              <a:rPr lang="el-GR" dirty="0" smtClean="0"/>
              <a:t>μηχανογράφησης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Περιορισμένη ηλεκτρονική </a:t>
            </a:r>
            <a:r>
              <a:rPr lang="el-GR" dirty="0" smtClean="0"/>
              <a:t>διακυβέρνηση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Ηλεκτρονικός </a:t>
            </a:r>
            <a:r>
              <a:rPr lang="el-GR" dirty="0" smtClean="0"/>
              <a:t>αναλφαβητισμός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Τεχνοφοβία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Περιορισμένη ηλεκτρονική </a:t>
            </a:r>
            <a:r>
              <a:rPr lang="el-GR" dirty="0" smtClean="0"/>
              <a:t>επικοινωνία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Χρήση φυσικών </a:t>
            </a:r>
            <a:r>
              <a:rPr lang="el-GR" dirty="0" smtClean="0"/>
              <a:t>φακέλων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Αδυναμία ηλεκτρονικής διασύνδεσης με κρατικά μητρώα (Κτηματολόγιο, Πολεοδομία, </a:t>
            </a:r>
            <a:r>
              <a:rPr lang="el-GR" dirty="0" smtClean="0"/>
              <a:t>Αρχείο </a:t>
            </a:r>
            <a:r>
              <a:rPr lang="el-GR" dirty="0"/>
              <a:t>Πληθυσμού </a:t>
            </a:r>
            <a:r>
              <a:rPr lang="el-GR" dirty="0" smtClean="0"/>
              <a:t>κ.λ.π.)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Αυστηρός νόμος προσωπικών </a:t>
            </a:r>
            <a:r>
              <a:rPr lang="el-GR" dirty="0" smtClean="0"/>
              <a:t>δεδομένων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Μη υπάρχον θεσμικό πλαίσιο ηλεκτρονικής </a:t>
            </a:r>
            <a:r>
              <a:rPr lang="el-GR" dirty="0" smtClean="0"/>
              <a:t>υπογραφής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19460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SWOT analysis</a:t>
            </a:r>
            <a:endParaRPr lang="el-GR" b="1" dirty="0">
              <a:cs typeface="Times New Roman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smtClean="0"/>
              <a:t>Δυνατά σημεία</a:t>
            </a:r>
          </a:p>
          <a:p>
            <a:r>
              <a:rPr lang="el-GR" b="1" smtClean="0"/>
              <a:t>Αδύνατα σημεία</a:t>
            </a:r>
          </a:p>
          <a:p>
            <a:r>
              <a:rPr lang="el-GR" b="1" smtClean="0"/>
              <a:t>Ευκαιρίες</a:t>
            </a:r>
            <a:endParaRPr lang="el-GR" smtClean="0"/>
          </a:p>
          <a:p>
            <a:r>
              <a:rPr lang="el-GR" b="1" smtClean="0"/>
              <a:t>Απειλές</a:t>
            </a:r>
            <a:r>
              <a:rPr lang="el-GR" smtClean="0"/>
              <a:t/>
            </a:r>
            <a:br>
              <a:rPr lang="el-GR" smtClean="0"/>
            </a:br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  <p:pic>
        <p:nvPicPr>
          <p:cNvPr id="20484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Δυνατά σημεία</a:t>
            </a:r>
            <a:r>
              <a:rPr lang="el-GR" b="1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Άμεση σχέση με κόσμο</a:t>
            </a:r>
          </a:p>
          <a:p>
            <a:r>
              <a:rPr lang="el-GR" smtClean="0"/>
              <a:t>Δυνατότητα άμεσης αντιμετώπισης προβλημάτων</a:t>
            </a:r>
          </a:p>
          <a:p>
            <a:r>
              <a:rPr lang="el-GR" smtClean="0"/>
              <a:t>Σύστημα που δουλεύει</a:t>
            </a:r>
          </a:p>
          <a:p>
            <a:r>
              <a:rPr lang="el-GR" smtClean="0"/>
              <a:t>Αποτελεσματικό</a:t>
            </a:r>
          </a:p>
          <a:p>
            <a:r>
              <a:rPr lang="el-GR" smtClean="0"/>
              <a:t>Επέκταση της αρμοδιότητας πέραν του Ν. 111/85</a:t>
            </a:r>
          </a:p>
          <a:p>
            <a:r>
              <a:rPr lang="el-GR" smtClean="0"/>
              <a:t>Καθιερωμένο</a:t>
            </a:r>
          </a:p>
          <a:p>
            <a:r>
              <a:rPr lang="el-GR" smtClean="0"/>
              <a:t>Αυξημένη ευελιξία σύμφωνα με τις τοπικές ανάγκες</a:t>
            </a:r>
          </a:p>
          <a:p>
            <a:r>
              <a:rPr lang="el-GR" smtClean="0"/>
              <a:t>Διοίκηση και Διεύθυνση</a:t>
            </a:r>
          </a:p>
          <a:p>
            <a:endParaRPr lang="el-GR" smtClean="0"/>
          </a:p>
        </p:txBody>
      </p:sp>
      <p:pic>
        <p:nvPicPr>
          <p:cNvPr id="21508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Αδύνατα σημεία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Μη αποδοτικό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Εξάρτηση από το Κράτος και τα </a:t>
            </a:r>
            <a:r>
              <a:rPr lang="el-GR" dirty="0" smtClean="0"/>
              <a:t>κόμματα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Γραφειοκρατικές διαδικασίες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Ασαφή όρια μεταξύ Δήμων και Κεντρικού </a:t>
            </a:r>
            <a:r>
              <a:rPr lang="el-GR" dirty="0" smtClean="0"/>
              <a:t>Κράτους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Διατήρηση γεωγραφικών ιστορικών </a:t>
            </a:r>
            <a:r>
              <a:rPr lang="el-GR" dirty="0" smtClean="0"/>
              <a:t>συνόρων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Επίπεδο υπηρεσίας </a:t>
            </a:r>
            <a:r>
              <a:rPr lang="el-GR" dirty="0"/>
              <a:t>(Ρουσφέτι)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Δημοσιοϋπαλληλική </a:t>
            </a:r>
            <a:r>
              <a:rPr lang="el-GR" dirty="0" smtClean="0"/>
              <a:t>νοοτροπία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Ανελαστικά Σχέδια Υπηρεσίας και Συλλογικές </a:t>
            </a:r>
            <a:r>
              <a:rPr lang="el-GR" dirty="0" smtClean="0"/>
              <a:t>Συμβάσεις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Διαπροσωπικές σχέσεις λόγω </a:t>
            </a:r>
            <a:r>
              <a:rPr lang="el-GR" dirty="0" smtClean="0"/>
              <a:t>εγγύτητας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Ανομοιομορφία ανάπτυξης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Επίπεδο </a:t>
            </a:r>
            <a:r>
              <a:rPr lang="el-GR" dirty="0" smtClean="0"/>
              <a:t>και μέγεθος Δημοτικών Συμβουλίων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Διοίκηση και Διεύθυνση</a:t>
            </a:r>
          </a:p>
        </p:txBody>
      </p:sp>
      <p:pic>
        <p:nvPicPr>
          <p:cNvPr id="22532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Ευκαιρίες</a:t>
            </a:r>
            <a:r>
              <a:rPr lang="el-GR" b="1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Μεταφορά </a:t>
            </a:r>
            <a:r>
              <a:rPr lang="el-GR" dirty="0"/>
              <a:t>αρμοδιοτήτων από το Κεντρικό </a:t>
            </a:r>
            <a:r>
              <a:rPr lang="el-GR" dirty="0" smtClean="0"/>
              <a:t>Κράτος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Πρόκληση </a:t>
            </a:r>
            <a:r>
              <a:rPr lang="el-GR" dirty="0" smtClean="0"/>
              <a:t>αναδιοργάνωσης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Αποκέντρωση </a:t>
            </a:r>
            <a:r>
              <a:rPr lang="el-GR" dirty="0" smtClean="0"/>
              <a:t>εξουσιών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Ορθολογιστική διαχείριση </a:t>
            </a:r>
            <a:r>
              <a:rPr lang="el-GR" dirty="0" smtClean="0"/>
              <a:t>πόρων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Απλοποίηση </a:t>
            </a:r>
            <a:r>
              <a:rPr lang="el-GR" dirty="0" smtClean="0"/>
              <a:t>διαδικασιών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Ηλεκτρονική </a:t>
            </a:r>
            <a:r>
              <a:rPr lang="el-GR" dirty="0" smtClean="0"/>
              <a:t>διακυβέρνηση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Συνεργασίες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Αναβάθμιση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Νέο σύστημα </a:t>
            </a:r>
            <a:r>
              <a:rPr lang="el-GR" dirty="0" smtClean="0"/>
              <a:t>αξιολόγησης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Παρώθηση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Τρόικα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23556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Απειλές</a:t>
            </a:r>
            <a:r>
              <a:rPr lang="el-GR" b="1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Οικονομική κρίση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Μικροκομματική προσέγγιση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Σκοπιμότητα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Διαφορετικά συμφέροντα (ατζέντες αιρετών, υπηρεσιακών, δημόσιων υπαλλήλων, </a:t>
            </a:r>
            <a:r>
              <a:rPr lang="el-GR" dirty="0" smtClean="0"/>
              <a:t>Κεντρικού </a:t>
            </a:r>
            <a:r>
              <a:rPr lang="el-GR" dirty="0"/>
              <a:t>Κράτους, Τρόικα</a:t>
            </a:r>
            <a:r>
              <a:rPr lang="el-GR" dirty="0" smtClean="0"/>
              <a:t>)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Αδυναμία Ένωσης Δήμων Κύπρου, αιρετών και </a:t>
            </a:r>
            <a:r>
              <a:rPr lang="el-GR" dirty="0" smtClean="0"/>
              <a:t>υπηρεσιακών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Τοπικιστική </a:t>
            </a:r>
            <a:r>
              <a:rPr lang="el-GR" dirty="0" smtClean="0"/>
              <a:t>προσέγγιση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Διάβρωση </a:t>
            </a:r>
            <a:r>
              <a:rPr lang="el-GR" dirty="0"/>
              <a:t>θεσμών και </a:t>
            </a:r>
            <a:r>
              <a:rPr lang="el-GR" dirty="0" smtClean="0"/>
              <a:t>ηθών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Αμφισβήτηση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Ανάγκη απότομης </a:t>
            </a:r>
            <a:r>
              <a:rPr lang="el-GR" dirty="0" smtClean="0"/>
              <a:t>αλλαγής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Κοινωνική </a:t>
            </a:r>
            <a:r>
              <a:rPr lang="el-GR" dirty="0" smtClean="0"/>
              <a:t>αναστάτωση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Τρόικα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24580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528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 sz="3500" b="1" smtClean="0"/>
              <a:t>Έσοδα:</a:t>
            </a:r>
          </a:p>
          <a:p>
            <a:pPr marL="0" indent="0">
              <a:buFont typeface="Wingdings" pitchFamily="2" charset="2"/>
              <a:buNone/>
            </a:pPr>
            <a:endParaRPr lang="el-GR" smtClean="0"/>
          </a:p>
        </p:txBody>
      </p:sp>
      <p:pic>
        <p:nvPicPr>
          <p:cNvPr id="25603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 smtClean="0"/>
              <a:t>Οικονομικά Δεδομένα</a:t>
            </a:r>
            <a:endParaRPr lang="el-GR" sz="6000" b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28725" y="2362200"/>
          <a:ext cx="6086475" cy="421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0" y="6107113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GB" sz="1400"/>
              <a:t>Eurostat 23/7/2014</a:t>
            </a:r>
            <a:endParaRPr lang="el-GR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528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3500" b="1" dirty="0" smtClean="0"/>
              <a:t>Κρατική Χορηγία: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2011-2014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Μείωση Δημοσιών Δαπανών: 9%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Μείωση μέσης κρατικής χορηγίας ανά Δήμο: 39%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Μείωση αντισταθμιστικού τέλους Επ. Φόρου: 37%</a:t>
            </a:r>
          </a:p>
          <a:p>
            <a:pPr fontAlgn="auto">
              <a:spcAft>
                <a:spcPts val="0"/>
              </a:spcAft>
              <a:defRPr/>
            </a:pPr>
            <a:endParaRPr lang="el-GR" dirty="0" smtClean="0"/>
          </a:p>
        </p:txBody>
      </p:sp>
      <p:pic>
        <p:nvPicPr>
          <p:cNvPr id="26627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 smtClean="0"/>
              <a:t>Οικονομικά Δεδομένα</a:t>
            </a:r>
            <a:endParaRPr lang="el-GR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Στόχος</a:t>
            </a:r>
            <a:endParaRPr lang="el-GR" b="1" dirty="0"/>
          </a:p>
        </p:txBody>
      </p:sp>
      <p:sp>
        <p:nvSpPr>
          <p:cNvPr id="921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Να συμβάλουμε στην προσπάθεια αναδιάρθρωσης προσθέτοντας στην συζήτηση την συσσωρευμένη εμπειρία των μελών του συνδέσμου</a:t>
            </a:r>
            <a:endParaRPr lang="en-GB" smtClean="0"/>
          </a:p>
          <a:p>
            <a:pPr>
              <a:buFont typeface="Wingdings" pitchFamily="2" charset="2"/>
              <a:buNone/>
            </a:pPr>
            <a:endParaRPr lang="el-GR" smtClean="0"/>
          </a:p>
        </p:txBody>
      </p:sp>
      <p:pic>
        <p:nvPicPr>
          <p:cNvPr id="9220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528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 sz="3500" b="1" smtClean="0"/>
              <a:t>Κρατική Χορηγία:</a:t>
            </a:r>
          </a:p>
          <a:p>
            <a:pPr marL="0" indent="0">
              <a:buFont typeface="Wingdings" pitchFamily="2" charset="2"/>
              <a:buNone/>
            </a:pPr>
            <a:endParaRPr lang="el-GR" smtClean="0"/>
          </a:p>
        </p:txBody>
      </p:sp>
      <p:pic>
        <p:nvPicPr>
          <p:cNvPr id="27651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 smtClean="0"/>
              <a:t>Οικονομικά Δεδομένα</a:t>
            </a:r>
            <a:endParaRPr lang="el-GR" sz="6000" b="1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752600" y="2209800"/>
          <a:ext cx="5410200" cy="3768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528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 sz="3500" b="1" smtClean="0"/>
              <a:t>Έξοδα:</a:t>
            </a:r>
          </a:p>
          <a:p>
            <a:pPr marL="0" indent="0">
              <a:buFont typeface="Wingdings" pitchFamily="2" charset="2"/>
              <a:buNone/>
            </a:pPr>
            <a:endParaRPr lang="el-GR" smtClean="0"/>
          </a:p>
        </p:txBody>
      </p:sp>
      <p:pic>
        <p:nvPicPr>
          <p:cNvPr id="28675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 smtClean="0"/>
              <a:t>Οικονομικά Δεδομένα</a:t>
            </a:r>
            <a:endParaRPr lang="el-GR" sz="6000" b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28725" y="2362200"/>
          <a:ext cx="6086475" cy="421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0" y="6107113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GB" sz="1400"/>
              <a:t>Eurostat 23/7/2014</a:t>
            </a:r>
            <a:endParaRPr lang="el-GR" sz="1400">
              <a:latin typeface="Arial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676400" y="2184318"/>
          <a:ext cx="6324600" cy="4398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528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3500" b="1" dirty="0" smtClean="0"/>
              <a:t>Έξοδα: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30% της Χορηγίας σε Οδικό Φωτισμό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Καμιά μείωση εργατικού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Οι αποκοπές στον Κρατικό προϋπολογισμό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 smtClean="0"/>
          </a:p>
        </p:txBody>
      </p:sp>
      <p:pic>
        <p:nvPicPr>
          <p:cNvPr id="29699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 smtClean="0"/>
              <a:t>Οικονομικά Δεδομένα</a:t>
            </a:r>
            <a:endParaRPr lang="el-GR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 smtClean="0"/>
              <a:t>Εισηγήσεις</a:t>
            </a:r>
            <a:endParaRPr lang="el-GR" sz="6000" b="1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528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 sz="3500" b="1" smtClean="0"/>
              <a:t>Τι σημαίνει Τοπική Αυτοδιοίκηση;</a:t>
            </a:r>
          </a:p>
          <a:p>
            <a:pPr marL="0" indent="0">
              <a:buFont typeface="Wingdings" pitchFamily="2" charset="2"/>
              <a:buNone/>
            </a:pPr>
            <a:endParaRPr lang="el-GR" smtClean="0"/>
          </a:p>
          <a:p>
            <a:pPr marL="0" indent="0">
              <a:buFont typeface="Wingdings" pitchFamily="2" charset="2"/>
              <a:buNone/>
            </a:pPr>
            <a:endParaRPr lang="el-GR" smtClean="0"/>
          </a:p>
        </p:txBody>
      </p:sp>
      <p:pic>
        <p:nvPicPr>
          <p:cNvPr id="30724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5775" y="5129213"/>
            <a:ext cx="672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l-GR" sz="2400">
                <a:solidFill>
                  <a:schemeClr val="tx2"/>
                </a:solidFill>
                <a:latin typeface="Arial" charset="0"/>
              </a:rPr>
              <a:t>Πόσοι πρέπει να είναι οι Δήμοι και ποιά η Δομή</a:t>
            </a:r>
            <a:r>
              <a:rPr lang="en-US" sz="2400">
                <a:solidFill>
                  <a:schemeClr val="tx2"/>
                </a:solidFill>
              </a:rPr>
              <a:t>;</a:t>
            </a:r>
            <a:endParaRPr lang="el-GR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24050" y="3341688"/>
            <a:ext cx="6556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l-GR" sz="2400">
                <a:solidFill>
                  <a:schemeClr val="tx2"/>
                </a:solidFill>
                <a:latin typeface="Arial" charset="0"/>
              </a:rPr>
              <a:t>Ποιες αρμοδιότητες και ποιους πόρους θα έχει</a:t>
            </a:r>
            <a:r>
              <a:rPr lang="el-GR">
                <a:latin typeface="Arial" charset="0"/>
              </a:rPr>
              <a:t>;</a:t>
            </a:r>
          </a:p>
        </p:txBody>
      </p:sp>
      <p:sp>
        <p:nvSpPr>
          <p:cNvPr id="7" name="Up-Down Arrow 6"/>
          <p:cNvSpPr/>
          <p:nvPr/>
        </p:nvSpPr>
        <p:spPr>
          <a:xfrm>
            <a:off x="4343400" y="3886200"/>
            <a:ext cx="530225" cy="1066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Οι πέντε πυλώνες</a:t>
            </a:r>
            <a:endParaRPr lang="el-GR" sz="5300" dirty="0"/>
          </a:p>
        </p:txBody>
      </p:sp>
      <p:pic>
        <p:nvPicPr>
          <p:cNvPr id="31747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1014413" y="685800"/>
            <a:ext cx="8510587" cy="6056313"/>
            <a:chOff x="1014797" y="685800"/>
            <a:chExt cx="8510203" cy="6056894"/>
          </a:xfrm>
        </p:grpSpPr>
        <p:pic>
          <p:nvPicPr>
            <p:cNvPr id="31749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0365" b="41603"/>
            <a:stretch>
              <a:fillRect/>
            </a:stretch>
          </p:blipFill>
          <p:spPr bwMode="auto">
            <a:xfrm>
              <a:off x="1014797" y="685800"/>
              <a:ext cx="8510203" cy="548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0" name="TextBox 6"/>
            <p:cNvSpPr txBox="1">
              <a:spLocks noChangeArrowheads="1"/>
            </p:cNvSpPr>
            <p:nvPr/>
          </p:nvSpPr>
          <p:spPr bwMode="auto">
            <a:xfrm>
              <a:off x="2028783" y="6373362"/>
              <a:ext cx="11654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algn="ctr"/>
              <a:r>
                <a:rPr lang="el-GR" sz="1200">
                  <a:latin typeface="Arial" charset="0"/>
                </a:rPr>
                <a:t>Αρμοδιότητες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86470" y="2286154"/>
              <a:ext cx="914359" cy="7620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dirty="0"/>
            </a:p>
          </p:txBody>
        </p:sp>
        <p:sp>
          <p:nvSpPr>
            <p:cNvPr id="31752" name="TextBox 9"/>
            <p:cNvSpPr txBox="1">
              <a:spLocks noChangeArrowheads="1"/>
            </p:cNvSpPr>
            <p:nvPr/>
          </p:nvSpPr>
          <p:spPr bwMode="auto">
            <a:xfrm>
              <a:off x="2790782" y="2473036"/>
              <a:ext cx="3276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algn="ctr"/>
              <a:r>
                <a:rPr lang="el-GR">
                  <a:latin typeface="Arial" charset="0"/>
                </a:rPr>
                <a:t>Αναδιάρθρωση</a:t>
              </a:r>
            </a:p>
            <a:p>
              <a:pPr algn="ctr"/>
              <a:r>
                <a:rPr lang="el-GR">
                  <a:latin typeface="Arial" charset="0"/>
                </a:rPr>
                <a:t> τοπικής αυτοδιοίκησης</a:t>
              </a:r>
            </a:p>
          </p:txBody>
        </p:sp>
        <p:pic>
          <p:nvPicPr>
            <p:cNvPr id="3175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21" t="26160" r="76744" b="41824"/>
            <a:stretch>
              <a:fillRect/>
            </a:stretch>
          </p:blipFill>
          <p:spPr bwMode="auto">
            <a:xfrm>
              <a:off x="3171782" y="3581400"/>
              <a:ext cx="891915" cy="25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4" name="TextBox 15"/>
            <p:cNvSpPr txBox="1">
              <a:spLocks noChangeArrowheads="1"/>
            </p:cNvSpPr>
            <p:nvPr/>
          </p:nvSpPr>
          <p:spPr bwMode="auto">
            <a:xfrm>
              <a:off x="3194267" y="6373362"/>
              <a:ext cx="990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algn="ctr"/>
              <a:r>
                <a:rPr lang="el-GR" sz="1200">
                  <a:latin typeface="Arial" charset="0"/>
                </a:rPr>
                <a:t>Δομή</a:t>
              </a:r>
            </a:p>
          </p:txBody>
        </p:sp>
        <p:sp>
          <p:nvSpPr>
            <p:cNvPr id="31755" name="TextBox 16"/>
            <p:cNvSpPr txBox="1">
              <a:spLocks noChangeArrowheads="1"/>
            </p:cNvSpPr>
            <p:nvPr/>
          </p:nvSpPr>
          <p:spPr bwMode="auto">
            <a:xfrm>
              <a:off x="4108667" y="6373362"/>
              <a:ext cx="990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algn="ctr"/>
              <a:r>
                <a:rPr lang="el-GR" sz="1200">
                  <a:latin typeface="Arial" charset="0"/>
                </a:rPr>
                <a:t>Λειτουργία</a:t>
              </a:r>
            </a:p>
          </p:txBody>
        </p:sp>
        <p:sp>
          <p:nvSpPr>
            <p:cNvPr id="31756" name="TextBox 17"/>
            <p:cNvSpPr txBox="1">
              <a:spLocks noChangeArrowheads="1"/>
            </p:cNvSpPr>
            <p:nvPr/>
          </p:nvSpPr>
          <p:spPr bwMode="auto">
            <a:xfrm>
              <a:off x="5099267" y="6281029"/>
              <a:ext cx="990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algn="ctr"/>
              <a:r>
                <a:rPr lang="el-GR" sz="1200">
                  <a:latin typeface="Arial" charset="0"/>
                </a:rPr>
                <a:t>Μέγεθος-αριθμός</a:t>
              </a:r>
            </a:p>
          </p:txBody>
        </p:sp>
        <p:sp>
          <p:nvSpPr>
            <p:cNvPr id="31757" name="TextBox 18"/>
            <p:cNvSpPr txBox="1">
              <a:spLocks noChangeArrowheads="1"/>
            </p:cNvSpPr>
            <p:nvPr/>
          </p:nvSpPr>
          <p:spPr bwMode="auto">
            <a:xfrm>
              <a:off x="6040801" y="6373362"/>
              <a:ext cx="10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algn="ctr"/>
              <a:r>
                <a:rPr lang="el-GR" sz="1200">
                  <a:latin typeface="Arial" charset="0"/>
                </a:rPr>
                <a:t>Οικονομικά</a:t>
              </a:r>
            </a:p>
          </p:txBody>
        </p:sp>
        <p:pic>
          <p:nvPicPr>
            <p:cNvPr id="31758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21" t="26160" r="76744" b="41824"/>
            <a:stretch>
              <a:fillRect/>
            </a:stretch>
          </p:blipFill>
          <p:spPr bwMode="auto">
            <a:xfrm>
              <a:off x="5099267" y="3581400"/>
              <a:ext cx="891915" cy="25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Δευτεροβάθμιο Όργανο;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900" i="1" dirty="0" smtClean="0"/>
              <a:t>“…territorial level of government based in a multi-purpose jurisdiction above the municipalities and below the regional level...” </a:t>
            </a:r>
            <a:r>
              <a:rPr lang="en-GB" sz="2900" dirty="0" smtClean="0"/>
              <a:t>(Sharpe 1993)</a:t>
            </a:r>
            <a:endParaRPr lang="el-GR" sz="29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900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Μια νέα επαρχιακή αρχή που συμφωνά με την εισήγηση του </a:t>
            </a:r>
            <a:r>
              <a:rPr lang="en-GB" dirty="0" err="1" smtClean="0"/>
              <a:t>NSGI</a:t>
            </a:r>
            <a:r>
              <a:rPr lang="el-GR" dirty="0" smtClean="0"/>
              <a:t> και του νομοσχεδίου υποκαθιστά ουσιαστικά τους Δήμους.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5 επαρχιακά κέντρα λήψης αποφάσεων και εξυπηρέτησης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Οι Δήμοι μετατρέπονται σε «διαμεσολαβητές τοπικών υποθέσεων» με ελάχιστες επουσιώδεις αρμοδιότητες</a:t>
            </a:r>
          </a:p>
          <a:p>
            <a:pPr fontAlgn="auto">
              <a:spcAft>
                <a:spcPts val="0"/>
              </a:spcAft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32771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Νέα Δομή</a:t>
            </a:r>
            <a:endParaRPr lang="el-GR" sz="5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685800"/>
          </a:xfrm>
        </p:spPr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Δευτεροβάθμιο Όργανο;</a:t>
            </a:r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33795" name="Picture 0" descr="fff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Νέα Δομή</a:t>
            </a:r>
            <a:endParaRPr lang="el-GR" sz="5300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61999" y="1905000"/>
          <a:ext cx="7620001" cy="450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685800"/>
          </a:xfrm>
        </p:spPr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Δευτεροβάθμιο Όργανο;</a:t>
            </a:r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34819" name="Picture 0" descr="fff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Νέα Δομή</a:t>
            </a:r>
            <a:endParaRPr lang="el-GR" sz="5300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61999" y="1828800"/>
          <a:ext cx="7620001" cy="457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57813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Δευτεροβάθμιο Όργανο;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Δημιουργούνται οι μεγαλύτεροι μεσοί «Δήμοι» Πανευρωπαϊκά</a:t>
            </a:r>
          </a:p>
          <a:p>
            <a:pPr fontAlgn="auto">
              <a:spcAft>
                <a:spcPts val="0"/>
              </a:spcAft>
              <a:defRPr/>
            </a:pPr>
            <a:endParaRPr lang="el-GR" dirty="0" smtClean="0"/>
          </a:p>
          <a:p>
            <a:pPr marL="0" indent="0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8600" b="1" dirty="0" smtClean="0"/>
              <a:t>Εγγύτητα;;</a:t>
            </a:r>
            <a:endParaRPr lang="el-GR" sz="8600" b="1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35843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Νέα Δομή</a:t>
            </a:r>
            <a:endParaRPr lang="el-GR" sz="5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57813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Εισήγηση </a:t>
            </a:r>
            <a:r>
              <a:rPr lang="el-GR" sz="2600" b="1" dirty="0" err="1" smtClean="0"/>
              <a:t>ΕΔΚ</a:t>
            </a:r>
            <a:r>
              <a:rPr lang="el-GR" sz="2600" b="1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err="1" smtClean="0"/>
              <a:t>Συμπλεγματοποιήσεις</a:t>
            </a:r>
            <a:endParaRPr lang="el-GR" sz="2600" b="1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Ασαφές περιεχόμενο.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err="1" smtClean="0"/>
              <a:t>Συμπλεγματοποιήσεις</a:t>
            </a:r>
            <a:r>
              <a:rPr lang="el-GR" sz="2600" dirty="0" smtClean="0"/>
              <a:t> υπηρεσιών ή ενοποιήσεις;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Ποιος ο ρόλος των Δήμων / Κοινοτήτων χωρίς υπηρεσία;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Πως θα εξασκούνται οι αρμοδιότητες;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Πως θα λαμβάνονται οι αποφάσεις;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Εξοικονομήσεις;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6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600" b="1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/>
          </a:p>
        </p:txBody>
      </p:sp>
      <p:pic>
        <p:nvPicPr>
          <p:cNvPr id="36867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Νέα Δομή</a:t>
            </a:r>
            <a:endParaRPr lang="el-GR" sz="5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Υπόβαθρο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200" b="1" dirty="0" smtClean="0"/>
              <a:t>Ο σύνδεσμος έλαβε σοβαρά υπόψη τα ακόλουθα</a:t>
            </a:r>
            <a:r>
              <a:rPr lang="el-GR" dirty="0" smtClean="0"/>
              <a:t>: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Μνημόνιο </a:t>
            </a:r>
            <a:r>
              <a:rPr lang="el-GR" dirty="0" err="1" smtClean="0"/>
              <a:t>συναντίληψης</a:t>
            </a:r>
            <a:r>
              <a:rPr lang="el-GR" dirty="0" smtClean="0"/>
              <a:t> </a:t>
            </a:r>
            <a:r>
              <a:rPr lang="el-GR" dirty="0"/>
              <a:t> </a:t>
            </a:r>
            <a:r>
              <a:rPr lang="el-GR" dirty="0" smtClean="0"/>
              <a:t>μεταξύ </a:t>
            </a:r>
            <a:r>
              <a:rPr lang="el-GR" dirty="0"/>
              <a:t>της Ευρωπαϊκής Επιτροπής εκ μέρους του ΕΜΣ και της Κυπριακής </a:t>
            </a:r>
            <a:r>
              <a:rPr lang="el-GR" dirty="0" smtClean="0"/>
              <a:t>Δημοκρατίας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Την Χαρτά Τοπικής Αυτοδιοίκησης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Τις Θέσεις της </a:t>
            </a:r>
            <a:r>
              <a:rPr lang="el-GR" dirty="0" err="1" smtClean="0"/>
              <a:t>ΕΔΚ</a:t>
            </a:r>
            <a:endParaRPr lang="el-GR" dirty="0" smtClean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Τις μελέτες από </a:t>
            </a:r>
            <a:r>
              <a:rPr lang="en-GB" dirty="0" err="1" smtClean="0"/>
              <a:t>NSGI</a:t>
            </a:r>
            <a:r>
              <a:rPr lang="en-GB" dirty="0" smtClean="0"/>
              <a:t>, </a:t>
            </a:r>
            <a:r>
              <a:rPr lang="en-GB" dirty="0" err="1" smtClean="0"/>
              <a:t>Notoria</a:t>
            </a:r>
            <a:r>
              <a:rPr lang="en-GB" dirty="0" smtClean="0"/>
              <a:t>, </a:t>
            </a:r>
            <a:r>
              <a:rPr lang="el-GR" dirty="0" err="1" smtClean="0"/>
              <a:t>ΕΚΔΔΑ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Το Εφικτό και το </a:t>
            </a:r>
            <a:r>
              <a:rPr lang="el-GR" dirty="0" smtClean="0"/>
              <a:t>Ευκταίο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Τις εκδόσεις του Συμβουλίου της Ευρώπης, της Επιτροπής περιφερειών και  του </a:t>
            </a:r>
            <a:r>
              <a:rPr lang="en-GB" dirty="0" smtClean="0"/>
              <a:t>Eurostat </a:t>
            </a:r>
            <a:endParaRPr lang="el-GR" dirty="0" smtClean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Διεθνείς πρακτικές και βιβλιογραφία</a:t>
            </a:r>
            <a:endParaRPr lang="en-GB" dirty="0" smtClean="0"/>
          </a:p>
        </p:txBody>
      </p:sp>
      <p:pic>
        <p:nvPicPr>
          <p:cNvPr id="10244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076825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Επαρχιακοί Φορείς </a:t>
            </a:r>
            <a:r>
              <a:rPr lang="el-GR" sz="2600" b="1" dirty="0"/>
              <a:t>Συντονισμού </a:t>
            </a:r>
            <a:r>
              <a:rPr lang="el-GR" sz="2600" b="1" dirty="0" smtClean="0"/>
              <a:t>(</a:t>
            </a:r>
            <a:r>
              <a:rPr lang="el-GR" sz="2600" b="1" dirty="0" err="1" smtClean="0"/>
              <a:t>ΕΦΣ</a:t>
            </a:r>
            <a:r>
              <a:rPr lang="el-GR" sz="2600" b="1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300" dirty="0" smtClean="0"/>
              <a:t>Χωρίς ιεραρχική σχέση με Δήμους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300" dirty="0" smtClean="0"/>
              <a:t>Συντονιστικά όργανα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300" dirty="0" smtClean="0"/>
              <a:t>Από αιρετούς εκπρόσωπους ΤΑ (αναλογικά)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300" dirty="0" smtClean="0"/>
              <a:t>Αρμοδιότητες: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Πολεοδομικός Σχεδιασμός 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Περιβαλλοντικός Σχεδιασμός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Συγκοινωνιακός Σχεδιασμός 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Έργα επαρχιακής </a:t>
            </a:r>
            <a:r>
              <a:rPr lang="el-GR" dirty="0" smtClean="0"/>
              <a:t>σημασίας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err="1"/>
              <a:t>ΟΕΔΑ</a:t>
            </a:r>
            <a:endParaRPr lang="el-GR" sz="2600" b="1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b="1" dirty="0"/>
              <a:t>Συμβούλια</a:t>
            </a:r>
            <a:r>
              <a:rPr lang="el-GR" dirty="0"/>
              <a:t> </a:t>
            </a:r>
            <a:r>
              <a:rPr lang="el-GR" b="1" dirty="0"/>
              <a:t>Διαχείρισης </a:t>
            </a:r>
            <a:r>
              <a:rPr lang="el-GR" b="1" dirty="0" err="1"/>
              <a:t>Υδατοπρομήθειας</a:t>
            </a:r>
            <a:r>
              <a:rPr lang="el-GR" b="1" dirty="0"/>
              <a:t> Αποχέτευσης (</a:t>
            </a:r>
            <a:r>
              <a:rPr lang="el-GR" b="1" dirty="0" err="1"/>
              <a:t>ΣΔΥΑ</a:t>
            </a:r>
            <a:r>
              <a:rPr lang="el-GR" b="1" dirty="0"/>
              <a:t>)</a:t>
            </a:r>
            <a:endParaRPr lang="el-GR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900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37891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Νέα Δομή</a:t>
            </a:r>
            <a:endParaRPr lang="el-GR" sz="5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22375"/>
            <a:ext cx="8229600" cy="5076825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/>
              <a:t>Κοινότητες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600" dirty="0" smtClean="0"/>
              <a:t>Οι περιαστικές ενοποιούνται με τους Δήμους. Οι υπόλοιπες δημιουργούν ενιαίες υπηρεσίες και εκπροσωπούνται στον </a:t>
            </a:r>
            <a:r>
              <a:rPr lang="el-GR" sz="2600" dirty="0" err="1" smtClean="0"/>
              <a:t>ΕΦΣ</a:t>
            </a:r>
            <a:endParaRPr lang="el-GR" sz="2600" dirty="0" smtClean="0"/>
          </a:p>
          <a:p>
            <a:pPr fontAlgn="auto">
              <a:spcAft>
                <a:spcPts val="0"/>
              </a:spcAft>
              <a:defRPr/>
            </a:pPr>
            <a:r>
              <a:rPr lang="el-GR" sz="2600" dirty="0" smtClean="0"/>
              <a:t>Ολοκληρωμένη </a:t>
            </a:r>
            <a:r>
              <a:rPr lang="el-GR" sz="2600" dirty="0" err="1" smtClean="0"/>
              <a:t>ηλ</a:t>
            </a:r>
            <a:r>
              <a:rPr lang="el-GR" sz="2600" dirty="0" smtClean="0"/>
              <a:t>. διακυβέρνηση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One stop Shop</a:t>
            </a:r>
            <a:r>
              <a:rPr lang="el-GR" sz="2600" dirty="0" smtClean="0">
                <a:cs typeface="Arial" panose="020B0604020202020204" pitchFamily="34" charset="0"/>
              </a:rPr>
              <a:t> (&lt;10 </a:t>
            </a:r>
            <a:r>
              <a:rPr lang="el-GR" sz="2600" dirty="0" err="1" smtClean="0">
                <a:cs typeface="Arial" panose="020B0604020202020204" pitchFamily="34" charset="0"/>
              </a:rPr>
              <a:t>χλμ</a:t>
            </a:r>
            <a:r>
              <a:rPr lang="el-GR" sz="2600" dirty="0" smtClean="0">
                <a:cs typeface="Arial" panose="020B0604020202020204" pitchFamily="34" charset="0"/>
              </a:rPr>
              <a:t> από το κέντρο)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600" dirty="0" smtClean="0"/>
              <a:t>Εκπρόσωποι /Παρατηρητές στο ΔΣ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Επαρχιακές</a:t>
            </a:r>
            <a:r>
              <a:rPr lang="el-GR" sz="2600" dirty="0" smtClean="0"/>
              <a:t> </a:t>
            </a:r>
            <a:r>
              <a:rPr lang="el-GR" sz="2600" b="1" dirty="0" smtClean="0"/>
              <a:t>Διοικήσεις</a:t>
            </a:r>
            <a:endParaRPr lang="el-GR" sz="2600" b="1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Υπηρεσίες </a:t>
            </a:r>
            <a:r>
              <a:rPr lang="el-GR" dirty="0"/>
              <a:t>εκλογών, μητρώου πληθυσμού, διαχείρισης Τουρκοκυπριακών περιουσίων άλλα και υπηρεσίες στήριξης </a:t>
            </a:r>
            <a:r>
              <a:rPr lang="el-GR" dirty="0" smtClean="0"/>
              <a:t>στις κοινότητες που παραμένουν</a:t>
            </a:r>
            <a:endParaRPr lang="el-GR" sz="26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900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38915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Νέα Δομή</a:t>
            </a:r>
            <a:endParaRPr lang="el-GR" sz="5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22375"/>
            <a:ext cx="8229600" cy="5076825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l-GR" sz="2600" b="1" dirty="0" smtClean="0">
                <a:cs typeface="Arial" panose="020B0604020202020204" pitchFamily="34" charset="0"/>
              </a:rPr>
              <a:t>Κανόνες εταιρικής διακυβέρνησης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600" b="1" dirty="0" smtClean="0">
                <a:cs typeface="Arial" panose="020B0604020202020204" pitchFamily="34" charset="0"/>
              </a:rPr>
              <a:t>Λογοδοσία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600" b="1" dirty="0" smtClean="0">
                <a:cs typeface="Arial" panose="020B0604020202020204" pitchFamily="34" charset="0"/>
              </a:rPr>
              <a:t>Εσωτερικός έλεγχος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Democratic services</a:t>
            </a:r>
            <a:endParaRPr lang="el-GR" sz="2600" b="1" dirty="0"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sz="2600" b="1" dirty="0">
                <a:cs typeface="Arial" panose="020B0604020202020204" pitchFamily="34" charset="0"/>
              </a:rPr>
              <a:t>Διοίκηση και Διεύθυνση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600" b="1" dirty="0">
                <a:cs typeface="Arial" panose="020B0604020202020204" pitchFamily="34" charset="0"/>
              </a:rPr>
              <a:t>Διοικητικοί Δήμοι (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outsourcing)</a:t>
            </a:r>
            <a:endParaRPr lang="el-GR" sz="2600" b="1" dirty="0"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sz="2600" b="1" dirty="0" smtClean="0">
                <a:cs typeface="Arial" panose="020B0604020202020204" pitchFamily="34" charset="0"/>
              </a:rPr>
              <a:t>Δείκτες απόδοσης</a:t>
            </a:r>
            <a:endParaRPr lang="el-GR" sz="2600" b="1" dirty="0"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sz="2600" b="1" dirty="0">
                <a:cs typeface="Arial" panose="020B0604020202020204" pitchFamily="34" charset="0"/>
              </a:rPr>
              <a:t>Νέο σύστημα αξιολόγησης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600" b="1" dirty="0">
                <a:cs typeface="Arial" panose="020B0604020202020204" pitchFamily="34" charset="0"/>
              </a:rPr>
              <a:t>Νέες Διαδικασίες και Όργανα Πρόσληψης Προσωπικού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600" b="1" dirty="0">
                <a:cs typeface="Arial" panose="020B0604020202020204" pitchFamily="34" charset="0"/>
              </a:rPr>
              <a:t>Ηλεκτρονική Διακυβέρνηση</a:t>
            </a:r>
          </a:p>
          <a:p>
            <a:pPr fontAlgn="auto">
              <a:spcAft>
                <a:spcPts val="0"/>
              </a:spcAft>
              <a:defRPr/>
            </a:pPr>
            <a:endParaRPr lang="el-GR" sz="2600" b="1" dirty="0">
              <a:cs typeface="Arial" panose="020B0604020202020204" pitchFamily="34" charset="0"/>
            </a:endParaRPr>
          </a:p>
        </p:txBody>
      </p:sp>
      <p:pic>
        <p:nvPicPr>
          <p:cNvPr id="39939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Λειτουργία</a:t>
            </a:r>
            <a:endParaRPr lang="el-GR" sz="5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300" b="1" dirty="0" smtClean="0"/>
              <a:t>Λειτουργία</a:t>
            </a:r>
            <a:endParaRPr lang="el-GR" sz="5300" dirty="0"/>
          </a:p>
        </p:txBody>
      </p:sp>
      <p:grpSp>
        <p:nvGrpSpPr>
          <p:cNvPr id="40964" name="Group 5"/>
          <p:cNvGrpSpPr>
            <a:grpSpLocks/>
          </p:cNvGrpSpPr>
          <p:nvPr/>
        </p:nvGrpSpPr>
        <p:grpSpPr bwMode="auto">
          <a:xfrm>
            <a:off x="-204788" y="1295400"/>
            <a:ext cx="9553576" cy="5657850"/>
            <a:chOff x="0" y="0"/>
            <a:chExt cx="9553575" cy="5657850"/>
          </a:xfrm>
        </p:grpSpPr>
        <p:graphicFrame>
          <p:nvGraphicFramePr>
            <p:cNvPr id="7" name="Diagram 6"/>
            <p:cNvGraphicFramePr/>
            <p:nvPr/>
          </p:nvGraphicFramePr>
          <p:xfrm>
            <a:off x="0" y="0"/>
            <a:ext cx="9553575" cy="56578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40966" name="Group 8"/>
            <p:cNvGrpSpPr>
              <a:grpSpLocks/>
            </p:cNvGrpSpPr>
            <p:nvPr/>
          </p:nvGrpSpPr>
          <p:grpSpPr bwMode="auto">
            <a:xfrm>
              <a:off x="5133975" y="1019175"/>
              <a:ext cx="2132329" cy="499745"/>
              <a:chOff x="0" y="0"/>
              <a:chExt cx="2132451" cy="499729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836660" y="0"/>
                <a:ext cx="1295474" cy="4317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l-GR" sz="1100">
                    <a:solidFill>
                      <a:srgbClr val="FFFFFF"/>
                    </a:solidFill>
                    <a:cs typeface="Times New Roman" pitchFamily="18" charset="0"/>
                  </a:rPr>
                  <a:t>Εσωτερικός Έλεγχος</a:t>
                </a:r>
                <a:endParaRPr lang="el-GR" sz="12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0"/>
                <a:ext cx="45722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0" y="500047"/>
                <a:ext cx="45722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57226" y="0"/>
                <a:ext cx="0" cy="50004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57226" y="249230"/>
                <a:ext cx="76680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350" y="0"/>
                <a:ext cx="45722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63577" y="249230"/>
                <a:ext cx="76680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57813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Εισήγηση </a:t>
            </a:r>
            <a:r>
              <a:rPr lang="el-GR" sz="2600" b="1" dirty="0" err="1" smtClean="0"/>
              <a:t>ΕΔΚ</a:t>
            </a:r>
            <a:r>
              <a:rPr lang="el-GR" sz="2600" b="1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err="1" smtClean="0"/>
              <a:t>Συμπλεγματοποιήσεις</a:t>
            </a:r>
            <a:endParaRPr lang="el-GR" sz="2600" b="1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Ασαφές περιεχόμενο.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err="1" smtClean="0"/>
              <a:t>Συμπλεγματοποιήσεις</a:t>
            </a:r>
            <a:r>
              <a:rPr lang="el-GR" sz="2600" dirty="0" smtClean="0"/>
              <a:t> υπηρεσιών ή ενοποιήσεις;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Ποιος ο ρόλος των Δήμων / Κοινοτήτων χωρίς υπηρεσία;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Πως θα εξασκούνται οι αρμοδιότητες;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Πως θα λαμβάνονται οι αποφάσεις;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dirty="0" smtClean="0"/>
              <a:t>Εξοικονομήσεις;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6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600" b="1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/>
          </a:p>
        </p:txBody>
      </p:sp>
      <p:pic>
        <p:nvPicPr>
          <p:cNvPr id="41987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800" b="1" dirty="0"/>
              <a:t>Μέγεθος Γεωγραφική/ Κατανομή</a:t>
            </a:r>
            <a:endParaRPr lang="el-GR" sz="5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22375"/>
            <a:ext cx="8229600" cy="5076825"/>
          </a:xfrm>
        </p:spPr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Πολλοί ανίσχυροι Δήμοι συγκριτικά με ΕΕ. Δεν αναμένεται μεγάλη μεταφορά αρμοδιοτήτων. Η μόνη οδός για πραγματική Τοπική Αυτοδιοίκηση και δημιουργία ισχυρών Δήμων και σοβαρές εξοικονομήσεις είναι η συνένωση Δήμων  με Δήμους και Κοινότητες. 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Γεωγραφικές ιδιαιτερότητες (πεδιάδες, ορεινές περιοχές, παράλιες ζώνες).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Συγγενείς χρήσεις της γης (αστικές, βιομηχανικές, αγροτικές, τουριστικές).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Δυνατότητες άντλησης εσόδων από οικονομικές δραστηριότητες.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Κοινωνικά 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Πολιτιστικά – ιστορικά κριτήρι</a:t>
            </a:r>
            <a:r>
              <a:rPr lang="el-GR" sz="2800" dirty="0"/>
              <a:t>α </a:t>
            </a:r>
            <a:endParaRPr lang="el-GR" sz="2800" dirty="0" smtClean="0"/>
          </a:p>
          <a:p>
            <a:pPr fontAlgn="auto">
              <a:spcAft>
                <a:spcPts val="0"/>
              </a:spcAft>
              <a:defRPr/>
            </a:pPr>
            <a:endParaRPr lang="el-GR" sz="26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900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43011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800" b="1" dirty="0" smtClean="0"/>
              <a:t>Μέγεθος Γεωγραφική/ Κατανομή</a:t>
            </a:r>
            <a:endParaRPr lang="el-G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22375"/>
            <a:ext cx="8229600" cy="5076825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Λευκωσία:		4 Δήμοι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Λεμεσός:		3 Δήμοι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Λάρνακα: 		3 Δήμοι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Ελ. Αμμόχωστος:	1-2 Δήμοι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600" b="1" dirty="0" smtClean="0"/>
              <a:t>Πάφος: 		2 Δήμοι</a:t>
            </a:r>
            <a:endParaRPr lang="el-GR" sz="2800" dirty="0" smtClean="0"/>
          </a:p>
          <a:p>
            <a:pPr fontAlgn="auto">
              <a:spcAft>
                <a:spcPts val="0"/>
              </a:spcAft>
              <a:defRPr/>
            </a:pPr>
            <a:endParaRPr lang="el-GR" sz="26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900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44035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800" b="1" dirty="0" smtClean="0"/>
              <a:t>Μέγεθος Γεωγραφική/ Κατανομή</a:t>
            </a:r>
            <a:endParaRPr lang="el-G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528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3500" b="1" dirty="0" smtClean="0"/>
              <a:t>Νέες πηγές εσόδων: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Τέλη αδειών κυκλοφορίας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Ανταποδοτικό;</a:t>
            </a:r>
            <a:endParaRPr lang="el-GR" dirty="0"/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48,8% των οδών υπάγεται συντηρείται και φωτίζεται από τους Δήμους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25,7% φωτίζεται από τους Δήμους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Το κράτος εισπράττει €100 εκ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Οι Δήμοι €0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Εισήγηση για €48 εκ (τουλάχιστον)</a:t>
            </a:r>
          </a:p>
          <a:p>
            <a:pPr lvl="1" fontAlgn="auto">
              <a:spcAft>
                <a:spcPts val="0"/>
              </a:spcAft>
              <a:defRPr/>
            </a:pPr>
            <a:endParaRPr lang="el-GR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 smtClean="0"/>
          </a:p>
        </p:txBody>
      </p:sp>
      <p:pic>
        <p:nvPicPr>
          <p:cNvPr id="45059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 smtClean="0"/>
              <a:t>Οικονομικά Δεδομένα</a:t>
            </a:r>
            <a:endParaRPr lang="el-GR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528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3500" b="1" dirty="0" smtClean="0"/>
              <a:t>Νέες πηγές εσόδων: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Χορηγία Σχ. Εφορειών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Τώρα €40 εκ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Οι Δήμοι χρειάζονται €28 εκ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Επαγγελματικός Φόρος Φυσικών προσώπων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Να επανέλθει στους Δήμους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Αντιστάθμισμα μείωση Φόρου εισοδήματος</a:t>
            </a:r>
            <a:endParaRPr lang="el-GR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 smtClean="0"/>
          </a:p>
        </p:txBody>
      </p:sp>
      <p:pic>
        <p:nvPicPr>
          <p:cNvPr id="46083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 smtClean="0"/>
              <a:t>Οικονομικά Δεδομένα</a:t>
            </a:r>
            <a:endParaRPr lang="el-GR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8528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3500" b="1" dirty="0"/>
              <a:t>Προϋπολογισμός Νέου Μέσου </a:t>
            </a:r>
            <a:r>
              <a:rPr lang="el-GR" sz="3500" b="1" dirty="0" smtClean="0"/>
              <a:t>Δήμου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Έσοδα </a:t>
            </a:r>
            <a:r>
              <a:rPr lang="el-GR" b="1" dirty="0"/>
              <a:t>: €15,5 εκ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Έξοδα: </a:t>
            </a:r>
            <a:r>
              <a:rPr lang="el-GR" b="1" dirty="0"/>
              <a:t>€12 εκ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Πλεόνασμα: </a:t>
            </a:r>
            <a:r>
              <a:rPr lang="el-GR" b="1" dirty="0"/>
              <a:t>3,5 εκ για </a:t>
            </a:r>
            <a:r>
              <a:rPr lang="el-GR" b="1" dirty="0" smtClean="0"/>
              <a:t>συσσωρευμένες όφειλες </a:t>
            </a:r>
            <a:r>
              <a:rPr lang="el-GR" b="1" dirty="0"/>
              <a:t>και </a:t>
            </a:r>
            <a:r>
              <a:rPr lang="el-GR" b="1" dirty="0" smtClean="0"/>
              <a:t>αναπτυξιακά έργα</a:t>
            </a:r>
            <a:endParaRPr lang="el-GR" b="1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3500" b="1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 smtClean="0"/>
          </a:p>
        </p:txBody>
      </p:sp>
      <p:pic>
        <p:nvPicPr>
          <p:cNvPr id="47107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 smtClean="0"/>
              <a:t>Οικονομικά Δεδομένα</a:t>
            </a:r>
            <a:endParaRPr lang="el-GR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Το μνημόνιο</a:t>
            </a:r>
            <a:endParaRPr lang="el-GR" b="1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516063"/>
            <a:ext cx="5686425" cy="506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0" descr="fff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914400" y="3352800"/>
            <a:ext cx="4495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9582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3500" b="1" dirty="0" smtClean="0"/>
              <a:t>Δημόσια Οικονομικά: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Εξοικονόμηση: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b="1" dirty="0" smtClean="0"/>
              <a:t>€</a:t>
            </a:r>
            <a:r>
              <a:rPr lang="el-GR" b="1" dirty="0"/>
              <a:t>28 εκ από </a:t>
            </a:r>
            <a:r>
              <a:rPr lang="el-GR" b="1" dirty="0" smtClean="0"/>
              <a:t>μειωμένη χορηγία</a:t>
            </a:r>
            <a:endParaRPr lang="el-GR" b="1" dirty="0"/>
          </a:p>
          <a:p>
            <a:pPr lvl="1" fontAlgn="auto">
              <a:spcAft>
                <a:spcPts val="0"/>
              </a:spcAft>
              <a:defRPr/>
            </a:pPr>
            <a:r>
              <a:rPr lang="el-GR" b="1" dirty="0" smtClean="0"/>
              <a:t>€14,5 </a:t>
            </a:r>
            <a:r>
              <a:rPr lang="el-GR" b="1" dirty="0"/>
              <a:t>εκ από </a:t>
            </a:r>
            <a:r>
              <a:rPr lang="el-GR" b="1" dirty="0" smtClean="0"/>
              <a:t>ενοποιημένες κοινότητες</a:t>
            </a:r>
            <a:endParaRPr lang="el-GR" b="1" dirty="0"/>
          </a:p>
          <a:p>
            <a:pPr lvl="1" fontAlgn="auto">
              <a:spcAft>
                <a:spcPts val="0"/>
              </a:spcAft>
              <a:defRPr/>
            </a:pPr>
            <a:r>
              <a:rPr lang="el-GR" b="1" dirty="0" smtClean="0"/>
              <a:t>€</a:t>
            </a:r>
            <a:r>
              <a:rPr lang="el-GR" b="1" dirty="0"/>
              <a:t>12 εκ από </a:t>
            </a:r>
            <a:r>
              <a:rPr lang="el-GR" b="1" dirty="0" err="1"/>
              <a:t>Σχ</a:t>
            </a:r>
            <a:r>
              <a:rPr lang="el-GR" b="1" dirty="0"/>
              <a:t> </a:t>
            </a:r>
            <a:r>
              <a:rPr lang="el-GR" b="1" dirty="0" smtClean="0"/>
              <a:t>εφορείες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b="1" dirty="0" smtClean="0"/>
              <a:t>€10 εκ από συντήρηση δρόμων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b="1" dirty="0" smtClean="0"/>
              <a:t>€8 εκ από </a:t>
            </a:r>
            <a:r>
              <a:rPr lang="el-GR" b="1" dirty="0" err="1" smtClean="0"/>
              <a:t>Κοιν</a:t>
            </a:r>
            <a:r>
              <a:rPr lang="el-GR" b="1" dirty="0" smtClean="0"/>
              <a:t>. Υπηρεσίες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b="1" dirty="0" smtClean="0"/>
              <a:t>Σύνολο €72,5 εκ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Απώλεια εσόδων €48 εκ από τέλη κυκλοφορίας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Επιπλέον έσοδα και έξοδα για αθλητικές / πολιτιστικές υποδομές και λειτουργιά </a:t>
            </a:r>
            <a:r>
              <a:rPr lang="el-GR" b="1" dirty="0" err="1" smtClean="0"/>
              <a:t>ΕΦΣ</a:t>
            </a:r>
            <a:r>
              <a:rPr lang="el-GR" b="1" dirty="0" smtClean="0"/>
              <a:t> αλληλοαναιρούνται</a:t>
            </a:r>
          </a:p>
          <a:p>
            <a:pPr fontAlgn="auto">
              <a:spcAft>
                <a:spcPts val="0"/>
              </a:spcAft>
              <a:defRPr/>
            </a:pPr>
            <a:endParaRPr lang="el-GR" b="1" dirty="0" smtClean="0"/>
          </a:p>
          <a:p>
            <a:pPr lvl="1" fontAlgn="auto">
              <a:spcAft>
                <a:spcPts val="0"/>
              </a:spcAft>
              <a:defRPr/>
            </a:pPr>
            <a:endParaRPr lang="el-GR" b="1" dirty="0" smtClean="0"/>
          </a:p>
          <a:p>
            <a:pPr lvl="1" fontAlgn="auto">
              <a:spcAft>
                <a:spcPts val="0"/>
              </a:spcAft>
              <a:defRPr/>
            </a:pPr>
            <a:endParaRPr lang="el-GR" b="1" dirty="0"/>
          </a:p>
          <a:p>
            <a:pPr lvl="1" fontAlgn="auto">
              <a:spcAft>
                <a:spcPts val="0"/>
              </a:spcAft>
              <a:defRPr/>
            </a:pPr>
            <a:endParaRPr lang="el-GR" b="1" dirty="0"/>
          </a:p>
        </p:txBody>
      </p:sp>
      <p:pic>
        <p:nvPicPr>
          <p:cNvPr id="48131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6000" b="1" dirty="0"/>
              <a:t>Οικονομικά Δεδομένα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528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GB" sz="3500" b="1" smtClean="0"/>
          </a:p>
          <a:p>
            <a:pPr marL="0" indent="0">
              <a:buFont typeface="Wingdings" pitchFamily="2" charset="2"/>
              <a:buNone/>
            </a:pPr>
            <a:r>
              <a:rPr lang="en-GB" sz="4000" b="1" smtClean="0"/>
              <a:t>“Size does matter”</a:t>
            </a:r>
          </a:p>
          <a:p>
            <a:pPr marL="0" indent="0">
              <a:buFont typeface="Wingdings" pitchFamily="2" charset="2"/>
              <a:buNone/>
            </a:pPr>
            <a:r>
              <a:rPr lang="en-GB" sz="4000" b="1" smtClean="0"/>
              <a:t>“Responsibility comes with authority and resources”</a:t>
            </a:r>
            <a:endParaRPr lang="el-GR" sz="4000" b="1" smtClean="0"/>
          </a:p>
        </p:txBody>
      </p:sp>
      <p:pic>
        <p:nvPicPr>
          <p:cNvPr id="49155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Μεθοδολογία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PEST ANALYSIS</a:t>
            </a:r>
            <a:endParaRPr lang="el-GR" b="1" dirty="0" smtClean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  <a:p>
            <a:pPr fontAlgn="auto">
              <a:spcAft>
                <a:spcPts val="0"/>
              </a:spcAft>
              <a:defRPr/>
            </a:pP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SWOT ANALYSIS</a:t>
            </a:r>
            <a:endParaRPr lang="el-GR" b="1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/>
          </a:p>
        </p:txBody>
      </p:sp>
      <p:pic>
        <p:nvPicPr>
          <p:cNvPr id="12292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Πολιτικό Περιβάλλον</a:t>
            </a:r>
            <a:endParaRPr lang="en-US" smtClean="0"/>
          </a:p>
          <a:p>
            <a:r>
              <a:rPr lang="el-GR" smtClean="0"/>
              <a:t>Οικονομικό Περιβάλλον</a:t>
            </a:r>
          </a:p>
          <a:p>
            <a:r>
              <a:rPr lang="el-GR" smtClean="0"/>
              <a:t>Κοινωνικό Περιβάλλον</a:t>
            </a:r>
          </a:p>
          <a:p>
            <a:r>
              <a:rPr lang="el-GR" smtClean="0"/>
              <a:t>Τεχνολογικό Περιβάλλον</a:t>
            </a:r>
            <a:endParaRPr lang="en-US" smtClean="0"/>
          </a:p>
          <a:p>
            <a:endParaRPr lang="en-US" b="1" smtClean="0"/>
          </a:p>
          <a:p>
            <a:endParaRPr lang="el-GR" smtClean="0"/>
          </a:p>
          <a:p>
            <a:endParaRPr lang="el-GR" smtClean="0"/>
          </a:p>
        </p:txBody>
      </p:sp>
      <p:pic>
        <p:nvPicPr>
          <p:cNvPr id="13315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Pest analysis</a:t>
            </a:r>
            <a:endParaRPr lang="el-GR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Πολιτικό Περιβάλλον: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Νομικό Πλαίσιο: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/>
              <a:t>Ευρωπαϊκή Χάρτα Τοπικής Αυτοδιοίκησης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Σύνταγμα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Ο Περί Δήμων Νόμος (111/85)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Νόμος </a:t>
            </a:r>
            <a:r>
              <a:rPr lang="el-GR" dirty="0"/>
              <a:t>περί του Δημοσιονομικού Πλαισίου και της Δημοσιονομικής </a:t>
            </a:r>
            <a:r>
              <a:rPr lang="el-GR" dirty="0" smtClean="0"/>
              <a:t>Ευθύνης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Άλλοι Νομοί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Κανονιστικές Διοικητικές Πράξεις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Δημοτικό Συμβούλιο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Ανώτερο Πολιτικό όργανο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Εκλέγεται με απλή αναλογική – Σύνθεση- Συνέχεια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/>
              <a:t>Οι Δημοτικοί Σύμβουλοι έχουν εξουσία μόνο ως μέλη του </a:t>
            </a:r>
            <a:r>
              <a:rPr lang="el-GR" dirty="0" smtClean="0"/>
              <a:t>Συμβουλίου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/>
              <a:t>Επιτροπές συμβουλευτικού χαρακτήρα (πλην τριών</a:t>
            </a:r>
            <a:r>
              <a:rPr lang="el-GR" dirty="0" smtClean="0"/>
              <a:t>)</a:t>
            </a:r>
            <a:endParaRPr lang="el-GR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Δήμαρχος</a:t>
            </a:r>
            <a:endParaRPr lang="el-GR" dirty="0"/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Πρόεδρος του ΔΣ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Ανώτατο εκτελεστικό όργανο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Σύνθετο Αγγλοσαξονικό σύστημα  (Αιρετό και Υπηρεσιακό) (Διοίκηση &amp; Διεύθυνση)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/>
          </a:p>
        </p:txBody>
      </p:sp>
      <p:pic>
        <p:nvPicPr>
          <p:cNvPr id="14340" name="Picture 0" descr="fff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Πολιτικό </a:t>
            </a:r>
            <a:r>
              <a:rPr lang="el-GR" b="1" dirty="0" smtClean="0"/>
              <a:t>Περιβάλλον: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Τα καθήκοντα του Δημοτικού Γραμματέα αναφέρονται στον Περί Δήμων Νόμο, στους σχετικούς Κανονισμούς και στο Σχέδιο Υπηρεσίας της θέσης. Επίσης έχει εκτελεστικές αρμοδιότητες έπειτα από σχετική εκχώρηση από τον Δήμαρχο.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Σχέσεις με Κεντρικό Κράτος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 smtClean="0"/>
              <a:t>Εξάρτηση</a:t>
            </a:r>
            <a:endParaRPr lang="el-GR" dirty="0"/>
          </a:p>
          <a:p>
            <a:pPr lvl="1" fontAlgn="auto">
              <a:spcAft>
                <a:spcPts val="0"/>
              </a:spcAft>
              <a:defRPr/>
            </a:pPr>
            <a:r>
              <a:rPr lang="el-GR" dirty="0"/>
              <a:t>Περιορισμένες </a:t>
            </a:r>
            <a:r>
              <a:rPr lang="el-GR" dirty="0" smtClean="0"/>
              <a:t>αρμοδιότητες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dirty="0"/>
              <a:t>Ασαφές καθεστώς ιδιοκτησίας </a:t>
            </a:r>
            <a:endParaRPr lang="el-GR" dirty="0" smtClean="0"/>
          </a:p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Ξεχωριστό </a:t>
            </a:r>
            <a:r>
              <a:rPr lang="el-GR" dirty="0"/>
              <a:t>νομικό πλαίσιο για κοινότητες.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Μεγάλη καθυστέρηση στην προώθηση της τροποποίησης και του εκσυγχρονισμού της νομοθεσίας και των Κανονισμών.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Έμμεση σχέση με τις Σχολικές Εφορείες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Αδυναμία των Δήμων να δημιουργήσουν Εταιρείες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«Συντονιστικός» ρόλος Ένωσης Δήμων Κύπρου και Επαρχιακών Κλιμακίων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l-GR" dirty="0"/>
          </a:p>
        </p:txBody>
      </p:sp>
      <p:pic>
        <p:nvPicPr>
          <p:cNvPr id="15364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Οικονομικό Περιβάλλον</a:t>
            </a:r>
            <a:r>
              <a:rPr lang="el-GR" b="1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Σχέση «επαίτη» με το Κεντρικό Κράτος για εξασφάλιση χορηγιών</a:t>
            </a:r>
          </a:p>
          <a:p>
            <a:r>
              <a:rPr lang="el-GR" smtClean="0"/>
              <a:t>Κρατικός παρεμβατισμός / ποδηγέτηση</a:t>
            </a:r>
          </a:p>
          <a:p>
            <a:r>
              <a:rPr lang="el-GR" smtClean="0"/>
              <a:t>Η κατανομή της κρατικής χορηγίας γίνεται ανεξάρτητα των εκ του νόμου δυνατοτήτων των Δήμων να αντλήσουν άλλα έσοδα</a:t>
            </a:r>
            <a:endParaRPr lang="en-GB" smtClean="0"/>
          </a:p>
          <a:p>
            <a:r>
              <a:rPr lang="el-GR" smtClean="0"/>
              <a:t>Δεν υπάρχει, στους πλειστούς Δήμους, υπηρεσία εσωτερικού ελέγχου</a:t>
            </a:r>
          </a:p>
          <a:p>
            <a:endParaRPr lang="el-GR" smtClean="0"/>
          </a:p>
          <a:p>
            <a:endParaRPr lang="el-GR" smtClean="0"/>
          </a:p>
        </p:txBody>
      </p:sp>
      <p:pic>
        <p:nvPicPr>
          <p:cNvPr id="16388" name="Picture 0" descr="fff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2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  <a:fontScheme name="Decatur">
    <a:majorFont>
      <a:latin typeface="Bodoni MT Condensed"/>
      <a:ea typeface=""/>
      <a:cs typeface=""/>
      <a:font script="Grek" typeface="Times New Roman"/>
      <a:font script="Cyrl" typeface="Times New Roman"/>
      <a:font script="Jpan" typeface="HG明朝E"/>
      <a:font script="Hang" typeface="HY목각파임B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/>
      <a:ea typeface=""/>
      <a:cs typeface=""/>
      <a:font script="Grek" typeface="Arial"/>
      <a:font script="Cyrl" typeface="Arial"/>
      <a:font script="Jpan" typeface="ＭＳ Ｐゴシック"/>
      <a:font script="Hang" typeface="맑은 고딕"/>
      <a:font script="Hans" typeface="微软雅黑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Decatur">
    <a:fillStyleLst>
      <a:solidFill>
        <a:schemeClr val="phClr"/>
      </a:solidFill>
      <a:gradFill rotWithShape="1">
        <a:gsLst>
          <a:gs pos="0">
            <a:schemeClr val="phClr">
              <a:tint val="90000"/>
              <a:satMod val="110000"/>
            </a:schemeClr>
          </a:gs>
          <a:gs pos="47500">
            <a:schemeClr val="phClr">
              <a:tint val="53000"/>
              <a:satMod val="120000"/>
            </a:schemeClr>
          </a:gs>
          <a:gs pos="58500">
            <a:schemeClr val="phClr">
              <a:tint val="53000"/>
              <a:satMod val="120000"/>
            </a:schemeClr>
          </a:gs>
          <a:gs pos="100000">
            <a:schemeClr val="phClr">
              <a:tint val="90000"/>
              <a:satMod val="110000"/>
            </a:schemeClr>
          </a:gs>
        </a:gsLst>
        <a:lin ang="3600000" scaled="1"/>
      </a:gradFill>
      <a:gradFill rotWithShape="1">
        <a:gsLst>
          <a:gs pos="0">
            <a:schemeClr val="phClr">
              <a:shade val="54000"/>
              <a:satMod val="105000"/>
            </a:schemeClr>
          </a:gs>
          <a:gs pos="47500">
            <a:schemeClr val="phClr">
              <a:shade val="88000"/>
              <a:satMod val="105000"/>
            </a:schemeClr>
          </a:gs>
          <a:gs pos="58500">
            <a:schemeClr val="phClr">
              <a:shade val="88000"/>
              <a:satMod val="105000"/>
            </a:schemeClr>
          </a:gs>
          <a:gs pos="100000">
            <a:schemeClr val="phClr">
              <a:shade val="54000"/>
              <a:satMod val="105000"/>
            </a:schemeClr>
          </a:gs>
        </a:gsLst>
        <a:lin ang="36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82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3600000" algn="r" rotWithShape="0">
            <a:srgbClr val="000000">
              <a:alpha val="30000"/>
            </a:srgbClr>
          </a:outerShdw>
        </a:effectLst>
      </a:effectStyle>
      <a:effectStyle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a:effectStyle>
      <a:effectStyle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phClr">
              <a:tint val="5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52000"/>
              <a:satMod val="105000"/>
            </a:schemeClr>
          </a:gs>
          <a:gs pos="47500">
            <a:schemeClr val="phClr">
              <a:tint val="90000"/>
              <a:shade val="89000"/>
              <a:satMod val="105000"/>
            </a:schemeClr>
          </a:gs>
          <a:gs pos="58500">
            <a:schemeClr val="phClr">
              <a:tint val="85000"/>
              <a:shade val="89000"/>
              <a:satMod val="105000"/>
            </a:schemeClr>
          </a:gs>
          <a:gs pos="100000">
            <a:schemeClr val="phClr">
              <a:tint val="100000"/>
              <a:shade val="52000"/>
              <a:satMod val="105000"/>
            </a:schemeClr>
          </a:gs>
        </a:gsLst>
        <a:lin ang="3600000" scaled="0"/>
      </a:gradFill>
      <a:blipFill rotWithShape="1">
        <a:blip xmlns:r="http://schemas.openxmlformats.org/officeDocument/2006/relationships" r:embed="rId1">
          <a:duotone>
            <a:schemeClr val="phClr">
              <a:tint val="98000"/>
            </a:schemeClr>
            <a:schemeClr val="phClr">
              <a:shade val="85000"/>
              <a:satMod val="120000"/>
            </a:schemeClr>
          </a:duotone>
        </a:blip>
        <a:tile tx="0" ty="0" sx="52000" sy="52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  <a:fontScheme name="Decatur">
    <a:majorFont>
      <a:latin typeface="Bodoni MT Condensed"/>
      <a:ea typeface=""/>
      <a:cs typeface=""/>
      <a:font script="Grek" typeface="Times New Roman"/>
      <a:font script="Cyrl" typeface="Times New Roman"/>
      <a:font script="Jpan" typeface="HG明朝E"/>
      <a:font script="Hang" typeface="HY목각파임B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/>
      <a:ea typeface=""/>
      <a:cs typeface=""/>
      <a:font script="Grek" typeface="Arial"/>
      <a:font script="Cyrl" typeface="Arial"/>
      <a:font script="Jpan" typeface="ＭＳ Ｐゴシック"/>
      <a:font script="Hang" typeface="맑은 고딕"/>
      <a:font script="Hans" typeface="微软雅黑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Decatur">
    <a:fillStyleLst>
      <a:solidFill>
        <a:schemeClr val="phClr"/>
      </a:solidFill>
      <a:gradFill rotWithShape="1">
        <a:gsLst>
          <a:gs pos="0">
            <a:schemeClr val="phClr">
              <a:tint val="90000"/>
              <a:satMod val="110000"/>
            </a:schemeClr>
          </a:gs>
          <a:gs pos="47500">
            <a:schemeClr val="phClr">
              <a:tint val="53000"/>
              <a:satMod val="120000"/>
            </a:schemeClr>
          </a:gs>
          <a:gs pos="58500">
            <a:schemeClr val="phClr">
              <a:tint val="53000"/>
              <a:satMod val="120000"/>
            </a:schemeClr>
          </a:gs>
          <a:gs pos="100000">
            <a:schemeClr val="phClr">
              <a:tint val="90000"/>
              <a:satMod val="110000"/>
            </a:schemeClr>
          </a:gs>
        </a:gsLst>
        <a:lin ang="3600000" scaled="1"/>
      </a:gradFill>
      <a:gradFill rotWithShape="1">
        <a:gsLst>
          <a:gs pos="0">
            <a:schemeClr val="phClr">
              <a:shade val="54000"/>
              <a:satMod val="105000"/>
            </a:schemeClr>
          </a:gs>
          <a:gs pos="47500">
            <a:schemeClr val="phClr">
              <a:shade val="88000"/>
              <a:satMod val="105000"/>
            </a:schemeClr>
          </a:gs>
          <a:gs pos="58500">
            <a:schemeClr val="phClr">
              <a:shade val="88000"/>
              <a:satMod val="105000"/>
            </a:schemeClr>
          </a:gs>
          <a:gs pos="100000">
            <a:schemeClr val="phClr">
              <a:shade val="54000"/>
              <a:satMod val="105000"/>
            </a:schemeClr>
          </a:gs>
        </a:gsLst>
        <a:lin ang="36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82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3600000" algn="r" rotWithShape="0">
            <a:srgbClr val="000000">
              <a:alpha val="30000"/>
            </a:srgbClr>
          </a:outerShdw>
        </a:effectLst>
      </a:effectStyle>
      <a:effectStyle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a:effectStyle>
      <a:effectStyle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phClr">
              <a:tint val="5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52000"/>
              <a:satMod val="105000"/>
            </a:schemeClr>
          </a:gs>
          <a:gs pos="47500">
            <a:schemeClr val="phClr">
              <a:tint val="90000"/>
              <a:shade val="89000"/>
              <a:satMod val="105000"/>
            </a:schemeClr>
          </a:gs>
          <a:gs pos="58500">
            <a:schemeClr val="phClr">
              <a:tint val="85000"/>
              <a:shade val="89000"/>
              <a:satMod val="105000"/>
            </a:schemeClr>
          </a:gs>
          <a:gs pos="100000">
            <a:schemeClr val="phClr">
              <a:tint val="100000"/>
              <a:shade val="52000"/>
              <a:satMod val="105000"/>
            </a:schemeClr>
          </a:gs>
        </a:gsLst>
        <a:lin ang="3600000" scaled="0"/>
      </a:gradFill>
      <a:blipFill rotWithShape="1">
        <a:blip xmlns:r="http://schemas.openxmlformats.org/officeDocument/2006/relationships" r:embed="rId1">
          <a:duotone>
            <a:schemeClr val="phClr">
              <a:tint val="98000"/>
            </a:schemeClr>
            <a:schemeClr val="phClr">
              <a:shade val="85000"/>
              <a:satMod val="120000"/>
            </a:schemeClr>
          </a:duotone>
        </a:blip>
        <a:tile tx="0" ty="0" sx="52000" sy="52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  <a:fontScheme name="Decatur">
    <a:majorFont>
      <a:latin typeface="Bodoni MT Condensed"/>
      <a:ea typeface=""/>
      <a:cs typeface=""/>
      <a:font script="Grek" typeface="Times New Roman"/>
      <a:font script="Cyrl" typeface="Times New Roman"/>
      <a:font script="Jpan" typeface="HG明朝E"/>
      <a:font script="Hang" typeface="HY목각파임B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/>
      <a:ea typeface=""/>
      <a:cs typeface=""/>
      <a:font script="Grek" typeface="Arial"/>
      <a:font script="Cyrl" typeface="Arial"/>
      <a:font script="Jpan" typeface="ＭＳ Ｐゴシック"/>
      <a:font script="Hang" typeface="맑은 고딕"/>
      <a:font script="Hans" typeface="微软雅黑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Decatur">
    <a:fillStyleLst>
      <a:solidFill>
        <a:schemeClr val="phClr"/>
      </a:solidFill>
      <a:gradFill rotWithShape="1">
        <a:gsLst>
          <a:gs pos="0">
            <a:schemeClr val="phClr">
              <a:tint val="90000"/>
              <a:satMod val="110000"/>
            </a:schemeClr>
          </a:gs>
          <a:gs pos="47500">
            <a:schemeClr val="phClr">
              <a:tint val="53000"/>
              <a:satMod val="120000"/>
            </a:schemeClr>
          </a:gs>
          <a:gs pos="58500">
            <a:schemeClr val="phClr">
              <a:tint val="53000"/>
              <a:satMod val="120000"/>
            </a:schemeClr>
          </a:gs>
          <a:gs pos="100000">
            <a:schemeClr val="phClr">
              <a:tint val="90000"/>
              <a:satMod val="110000"/>
            </a:schemeClr>
          </a:gs>
        </a:gsLst>
        <a:lin ang="3600000" scaled="1"/>
      </a:gradFill>
      <a:gradFill rotWithShape="1">
        <a:gsLst>
          <a:gs pos="0">
            <a:schemeClr val="phClr">
              <a:shade val="54000"/>
              <a:satMod val="105000"/>
            </a:schemeClr>
          </a:gs>
          <a:gs pos="47500">
            <a:schemeClr val="phClr">
              <a:shade val="88000"/>
              <a:satMod val="105000"/>
            </a:schemeClr>
          </a:gs>
          <a:gs pos="58500">
            <a:schemeClr val="phClr">
              <a:shade val="88000"/>
              <a:satMod val="105000"/>
            </a:schemeClr>
          </a:gs>
          <a:gs pos="100000">
            <a:schemeClr val="phClr">
              <a:shade val="54000"/>
              <a:satMod val="105000"/>
            </a:schemeClr>
          </a:gs>
        </a:gsLst>
        <a:lin ang="36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82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3600000" algn="r" rotWithShape="0">
            <a:srgbClr val="000000">
              <a:alpha val="30000"/>
            </a:srgbClr>
          </a:outerShdw>
        </a:effectLst>
      </a:effectStyle>
      <a:effectStyle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a:effectStyle>
      <a:effectStyle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phClr">
              <a:tint val="5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52000"/>
              <a:satMod val="105000"/>
            </a:schemeClr>
          </a:gs>
          <a:gs pos="47500">
            <a:schemeClr val="phClr">
              <a:tint val="90000"/>
              <a:shade val="89000"/>
              <a:satMod val="105000"/>
            </a:schemeClr>
          </a:gs>
          <a:gs pos="58500">
            <a:schemeClr val="phClr">
              <a:tint val="85000"/>
              <a:shade val="89000"/>
              <a:satMod val="105000"/>
            </a:schemeClr>
          </a:gs>
          <a:gs pos="100000">
            <a:schemeClr val="phClr">
              <a:tint val="100000"/>
              <a:shade val="52000"/>
              <a:satMod val="105000"/>
            </a:schemeClr>
          </a:gs>
        </a:gsLst>
        <a:lin ang="3600000" scaled="0"/>
      </a:gradFill>
      <a:blipFill rotWithShape="1">
        <a:blip xmlns:r="http://schemas.openxmlformats.org/officeDocument/2006/relationships" r:embed="rId1">
          <a:duotone>
            <a:schemeClr val="phClr">
              <a:tint val="98000"/>
            </a:schemeClr>
            <a:schemeClr val="phClr">
              <a:shade val="85000"/>
              <a:satMod val="120000"/>
            </a:schemeClr>
          </a:duotone>
        </a:blip>
        <a:tile tx="0" ty="0" sx="52000" sy="52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  <a:fontScheme name="Decatur">
    <a:majorFont>
      <a:latin typeface="Bodoni MT Condensed"/>
      <a:ea typeface=""/>
      <a:cs typeface=""/>
      <a:font script="Grek" typeface="Times New Roman"/>
      <a:font script="Cyrl" typeface="Times New Roman"/>
      <a:font script="Jpan" typeface="HG明朝E"/>
      <a:font script="Hang" typeface="HY목각파임B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/>
      <a:ea typeface=""/>
      <a:cs typeface=""/>
      <a:font script="Grek" typeface="Arial"/>
      <a:font script="Cyrl" typeface="Arial"/>
      <a:font script="Jpan" typeface="ＭＳ Ｐゴシック"/>
      <a:font script="Hang" typeface="맑은 고딕"/>
      <a:font script="Hans" typeface="微软雅黑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Decatur">
    <a:fillStyleLst>
      <a:solidFill>
        <a:schemeClr val="phClr"/>
      </a:solidFill>
      <a:gradFill rotWithShape="1">
        <a:gsLst>
          <a:gs pos="0">
            <a:schemeClr val="phClr">
              <a:tint val="90000"/>
              <a:satMod val="110000"/>
            </a:schemeClr>
          </a:gs>
          <a:gs pos="47500">
            <a:schemeClr val="phClr">
              <a:tint val="53000"/>
              <a:satMod val="120000"/>
            </a:schemeClr>
          </a:gs>
          <a:gs pos="58500">
            <a:schemeClr val="phClr">
              <a:tint val="53000"/>
              <a:satMod val="120000"/>
            </a:schemeClr>
          </a:gs>
          <a:gs pos="100000">
            <a:schemeClr val="phClr">
              <a:tint val="90000"/>
              <a:satMod val="110000"/>
            </a:schemeClr>
          </a:gs>
        </a:gsLst>
        <a:lin ang="3600000" scaled="1"/>
      </a:gradFill>
      <a:gradFill rotWithShape="1">
        <a:gsLst>
          <a:gs pos="0">
            <a:schemeClr val="phClr">
              <a:shade val="54000"/>
              <a:satMod val="105000"/>
            </a:schemeClr>
          </a:gs>
          <a:gs pos="47500">
            <a:schemeClr val="phClr">
              <a:shade val="88000"/>
              <a:satMod val="105000"/>
            </a:schemeClr>
          </a:gs>
          <a:gs pos="58500">
            <a:schemeClr val="phClr">
              <a:shade val="88000"/>
              <a:satMod val="105000"/>
            </a:schemeClr>
          </a:gs>
          <a:gs pos="100000">
            <a:schemeClr val="phClr">
              <a:shade val="54000"/>
              <a:satMod val="105000"/>
            </a:schemeClr>
          </a:gs>
        </a:gsLst>
        <a:lin ang="36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82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3600000" algn="r" rotWithShape="0">
            <a:srgbClr val="000000">
              <a:alpha val="30000"/>
            </a:srgbClr>
          </a:outerShdw>
        </a:effectLst>
      </a:effectStyle>
      <a:effectStyle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a:effectStyle>
      <a:effectStyle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phClr">
              <a:tint val="5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52000"/>
              <a:satMod val="105000"/>
            </a:schemeClr>
          </a:gs>
          <a:gs pos="47500">
            <a:schemeClr val="phClr">
              <a:tint val="90000"/>
              <a:shade val="89000"/>
              <a:satMod val="105000"/>
            </a:schemeClr>
          </a:gs>
          <a:gs pos="58500">
            <a:schemeClr val="phClr">
              <a:tint val="85000"/>
              <a:shade val="89000"/>
              <a:satMod val="105000"/>
            </a:schemeClr>
          </a:gs>
          <a:gs pos="100000">
            <a:schemeClr val="phClr">
              <a:tint val="100000"/>
              <a:shade val="52000"/>
              <a:satMod val="105000"/>
            </a:schemeClr>
          </a:gs>
        </a:gsLst>
        <a:lin ang="3600000" scaled="0"/>
      </a:gradFill>
      <a:blipFill rotWithShape="1">
        <a:blip xmlns:r="http://schemas.openxmlformats.org/officeDocument/2006/relationships" r:embed="rId1">
          <a:duotone>
            <a:schemeClr val="phClr">
              <a:tint val="98000"/>
            </a:schemeClr>
            <a:schemeClr val="phClr">
              <a:shade val="85000"/>
              <a:satMod val="120000"/>
            </a:schemeClr>
          </a:duotone>
        </a:blip>
        <a:tile tx="0" ty="0" sx="52000" sy="52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  <a:fontScheme name="Decatur">
    <a:majorFont>
      <a:latin typeface="Bodoni MT Condensed"/>
      <a:ea typeface=""/>
      <a:cs typeface=""/>
      <a:font script="Grek" typeface="Times New Roman"/>
      <a:font script="Cyrl" typeface="Times New Roman"/>
      <a:font script="Jpan" typeface="HG明朝E"/>
      <a:font script="Hang" typeface="HY목각파임B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/>
      <a:ea typeface=""/>
      <a:cs typeface=""/>
      <a:font script="Grek" typeface="Arial"/>
      <a:font script="Cyrl" typeface="Arial"/>
      <a:font script="Jpan" typeface="ＭＳ Ｐゴシック"/>
      <a:font script="Hang" typeface="맑은 고딕"/>
      <a:font script="Hans" typeface="微软雅黑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Decatur">
    <a:fillStyleLst>
      <a:solidFill>
        <a:schemeClr val="phClr"/>
      </a:solidFill>
      <a:gradFill rotWithShape="1">
        <a:gsLst>
          <a:gs pos="0">
            <a:schemeClr val="phClr">
              <a:tint val="90000"/>
              <a:satMod val="110000"/>
            </a:schemeClr>
          </a:gs>
          <a:gs pos="47500">
            <a:schemeClr val="phClr">
              <a:tint val="53000"/>
              <a:satMod val="120000"/>
            </a:schemeClr>
          </a:gs>
          <a:gs pos="58500">
            <a:schemeClr val="phClr">
              <a:tint val="53000"/>
              <a:satMod val="120000"/>
            </a:schemeClr>
          </a:gs>
          <a:gs pos="100000">
            <a:schemeClr val="phClr">
              <a:tint val="90000"/>
              <a:satMod val="110000"/>
            </a:schemeClr>
          </a:gs>
        </a:gsLst>
        <a:lin ang="3600000" scaled="1"/>
      </a:gradFill>
      <a:gradFill rotWithShape="1">
        <a:gsLst>
          <a:gs pos="0">
            <a:schemeClr val="phClr">
              <a:shade val="54000"/>
              <a:satMod val="105000"/>
            </a:schemeClr>
          </a:gs>
          <a:gs pos="47500">
            <a:schemeClr val="phClr">
              <a:shade val="88000"/>
              <a:satMod val="105000"/>
            </a:schemeClr>
          </a:gs>
          <a:gs pos="58500">
            <a:schemeClr val="phClr">
              <a:shade val="88000"/>
              <a:satMod val="105000"/>
            </a:schemeClr>
          </a:gs>
          <a:gs pos="100000">
            <a:schemeClr val="phClr">
              <a:shade val="54000"/>
              <a:satMod val="105000"/>
            </a:schemeClr>
          </a:gs>
        </a:gsLst>
        <a:lin ang="36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82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3600000" algn="r" rotWithShape="0">
            <a:srgbClr val="000000">
              <a:alpha val="30000"/>
            </a:srgbClr>
          </a:outerShdw>
        </a:effectLst>
      </a:effectStyle>
      <a:effectStyle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a:effectStyle>
      <a:effectStyle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phClr">
              <a:tint val="5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52000"/>
              <a:satMod val="105000"/>
            </a:schemeClr>
          </a:gs>
          <a:gs pos="47500">
            <a:schemeClr val="phClr">
              <a:tint val="90000"/>
              <a:shade val="89000"/>
              <a:satMod val="105000"/>
            </a:schemeClr>
          </a:gs>
          <a:gs pos="58500">
            <a:schemeClr val="phClr">
              <a:tint val="85000"/>
              <a:shade val="89000"/>
              <a:satMod val="105000"/>
            </a:schemeClr>
          </a:gs>
          <a:gs pos="100000">
            <a:schemeClr val="phClr">
              <a:tint val="100000"/>
              <a:shade val="52000"/>
              <a:satMod val="105000"/>
            </a:schemeClr>
          </a:gs>
        </a:gsLst>
        <a:lin ang="3600000" scaled="0"/>
      </a:gradFill>
      <a:blipFill rotWithShape="1">
        <a:blip xmlns:r="http://schemas.openxmlformats.org/officeDocument/2006/relationships" r:embed="rId1">
          <a:duotone>
            <a:schemeClr val="phClr">
              <a:tint val="98000"/>
            </a:schemeClr>
            <a:schemeClr val="phClr">
              <a:shade val="85000"/>
              <a:satMod val="120000"/>
            </a:schemeClr>
          </a:duotone>
        </a:blip>
        <a:tile tx="0" ty="0" sx="52000" sy="52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  <a:fontScheme name="Decatur">
    <a:majorFont>
      <a:latin typeface="Bodoni MT Condensed"/>
      <a:ea typeface=""/>
      <a:cs typeface=""/>
      <a:font script="Grek" typeface="Times New Roman"/>
      <a:font script="Cyrl" typeface="Times New Roman"/>
      <a:font script="Jpan" typeface="HG明朝E"/>
      <a:font script="Hang" typeface="HY목각파임B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/>
      <a:ea typeface=""/>
      <a:cs typeface=""/>
      <a:font script="Grek" typeface="Arial"/>
      <a:font script="Cyrl" typeface="Arial"/>
      <a:font script="Jpan" typeface="ＭＳ Ｐゴシック"/>
      <a:font script="Hang" typeface="맑은 고딕"/>
      <a:font script="Hans" typeface="微软雅黑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Decatur">
    <a:fillStyleLst>
      <a:solidFill>
        <a:schemeClr val="phClr"/>
      </a:solidFill>
      <a:gradFill rotWithShape="1">
        <a:gsLst>
          <a:gs pos="0">
            <a:schemeClr val="phClr">
              <a:tint val="90000"/>
              <a:satMod val="110000"/>
            </a:schemeClr>
          </a:gs>
          <a:gs pos="47500">
            <a:schemeClr val="phClr">
              <a:tint val="53000"/>
              <a:satMod val="120000"/>
            </a:schemeClr>
          </a:gs>
          <a:gs pos="58500">
            <a:schemeClr val="phClr">
              <a:tint val="53000"/>
              <a:satMod val="120000"/>
            </a:schemeClr>
          </a:gs>
          <a:gs pos="100000">
            <a:schemeClr val="phClr">
              <a:tint val="90000"/>
              <a:satMod val="110000"/>
            </a:schemeClr>
          </a:gs>
        </a:gsLst>
        <a:lin ang="3600000" scaled="1"/>
      </a:gradFill>
      <a:gradFill rotWithShape="1">
        <a:gsLst>
          <a:gs pos="0">
            <a:schemeClr val="phClr">
              <a:shade val="54000"/>
              <a:satMod val="105000"/>
            </a:schemeClr>
          </a:gs>
          <a:gs pos="47500">
            <a:schemeClr val="phClr">
              <a:shade val="88000"/>
              <a:satMod val="105000"/>
            </a:schemeClr>
          </a:gs>
          <a:gs pos="58500">
            <a:schemeClr val="phClr">
              <a:shade val="88000"/>
              <a:satMod val="105000"/>
            </a:schemeClr>
          </a:gs>
          <a:gs pos="100000">
            <a:schemeClr val="phClr">
              <a:shade val="54000"/>
              <a:satMod val="105000"/>
            </a:schemeClr>
          </a:gs>
        </a:gsLst>
        <a:lin ang="36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82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3600000" algn="r" rotWithShape="0">
            <a:srgbClr val="000000">
              <a:alpha val="30000"/>
            </a:srgbClr>
          </a:outerShdw>
        </a:effectLst>
      </a:effectStyle>
      <a:effectStyle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a:effectStyle>
      <a:effectStyle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phClr">
              <a:tint val="5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52000"/>
              <a:satMod val="105000"/>
            </a:schemeClr>
          </a:gs>
          <a:gs pos="47500">
            <a:schemeClr val="phClr">
              <a:tint val="90000"/>
              <a:shade val="89000"/>
              <a:satMod val="105000"/>
            </a:schemeClr>
          </a:gs>
          <a:gs pos="58500">
            <a:schemeClr val="phClr">
              <a:tint val="85000"/>
              <a:shade val="89000"/>
              <a:satMod val="105000"/>
            </a:schemeClr>
          </a:gs>
          <a:gs pos="100000">
            <a:schemeClr val="phClr">
              <a:tint val="100000"/>
              <a:shade val="52000"/>
              <a:satMod val="105000"/>
            </a:schemeClr>
          </a:gs>
        </a:gsLst>
        <a:lin ang="3600000" scaled="0"/>
      </a:gradFill>
      <a:blipFill rotWithShape="1">
        <a:blip xmlns:r="http://schemas.openxmlformats.org/officeDocument/2006/relationships" r:embed="rId1">
          <a:duotone>
            <a:schemeClr val="phClr">
              <a:tint val="98000"/>
            </a:schemeClr>
            <a:schemeClr val="phClr">
              <a:shade val="85000"/>
              <a:satMod val="120000"/>
            </a:schemeClr>
          </a:duotone>
        </a:blip>
        <a:tile tx="0" ty="0" sx="52000" sy="5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2813</TotalTime>
  <Words>1390</Words>
  <Application>Microsoft Office PowerPoint</Application>
  <PresentationFormat>On-screen Show (4:3)</PresentationFormat>
  <Paragraphs>354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Franklin Gothic Book</vt:lpstr>
      <vt:lpstr>Arial</vt:lpstr>
      <vt:lpstr>Bodoni MT Condensed</vt:lpstr>
      <vt:lpstr>Wingdings</vt:lpstr>
      <vt:lpstr>Courier New</vt:lpstr>
      <vt:lpstr>Calibri</vt:lpstr>
      <vt:lpstr>Times New Roman</vt:lpstr>
      <vt:lpstr>Decatur</vt:lpstr>
      <vt:lpstr>Εισήγηση για την Αναδιάρθρωση Τοπικής Αυτοδιοίκησης</vt:lpstr>
      <vt:lpstr>Στόχος</vt:lpstr>
      <vt:lpstr>Υπόβαθρο</vt:lpstr>
      <vt:lpstr>Το μνημόνιο</vt:lpstr>
      <vt:lpstr>Μεθοδολογία</vt:lpstr>
      <vt:lpstr>Pest analysis</vt:lpstr>
      <vt:lpstr>Πολιτικό Περιβάλλον:</vt:lpstr>
      <vt:lpstr>Πολιτικό Περιβάλλον:</vt:lpstr>
      <vt:lpstr>Οικονομικό Περιβάλλον:</vt:lpstr>
      <vt:lpstr>Οικονομικό Περιβάλλον:</vt:lpstr>
      <vt:lpstr>Κοινωνικό Περιβάλλον:</vt:lpstr>
      <vt:lpstr>Τεχνολογικό Περιβάλλον:</vt:lpstr>
      <vt:lpstr>SWOT analysis</vt:lpstr>
      <vt:lpstr>Δυνατά σημεία:</vt:lpstr>
      <vt:lpstr>Αδύνατα σημεία:</vt:lpstr>
      <vt:lpstr>Ευκαιρίες:</vt:lpstr>
      <vt:lpstr>Απειλές:</vt:lpstr>
      <vt:lpstr>Οικονομικά Δεδομένα</vt:lpstr>
      <vt:lpstr>Οικονομικά Δεδομένα</vt:lpstr>
      <vt:lpstr>Οικονομικά Δεδομένα</vt:lpstr>
      <vt:lpstr>Οικονομικά Δεδομένα</vt:lpstr>
      <vt:lpstr>Οικονομικά Δεδομένα</vt:lpstr>
      <vt:lpstr>Εισηγήσεις</vt:lpstr>
      <vt:lpstr>Οι πέντε πυλώνες</vt:lpstr>
      <vt:lpstr>Νέα Δομή</vt:lpstr>
      <vt:lpstr>Νέα Δομή</vt:lpstr>
      <vt:lpstr>Νέα Δομή</vt:lpstr>
      <vt:lpstr>Νέα Δομή</vt:lpstr>
      <vt:lpstr>Νέα Δομή</vt:lpstr>
      <vt:lpstr>Νέα Δομή</vt:lpstr>
      <vt:lpstr>Νέα Δομή</vt:lpstr>
      <vt:lpstr>Λειτουργία</vt:lpstr>
      <vt:lpstr>Λειτουργία</vt:lpstr>
      <vt:lpstr>Μέγεθος Γεωγραφική/ Κατανομή</vt:lpstr>
      <vt:lpstr>Μέγεθος Γεωγραφική/ Κατανομή</vt:lpstr>
      <vt:lpstr>Μέγεθος Γεωγραφική/ Κατανομή</vt:lpstr>
      <vt:lpstr>Οικονομικά Δεδομένα</vt:lpstr>
      <vt:lpstr>Οικονομικά Δεδομένα</vt:lpstr>
      <vt:lpstr>Οικονομικά Δεδομένα</vt:lpstr>
      <vt:lpstr>Οικονομικά Δεδομένα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ΠΡΟΩΘΗΣΗ ΤΗΣ ΑΝΑΔΙΟΡΓΑΝΩΣΗΣ ΑΝΑΔΟΜΗΣΗΣ ΤΗΣ ΤΟΠΙΚΗΣ ΑΥΤΟΔΙΟΙΚΗΣΗΣ</dc:title>
  <dc:creator>Michalis Socratous</dc:creator>
  <cp:lastModifiedBy>Kellys</cp:lastModifiedBy>
  <cp:revision>126</cp:revision>
  <cp:lastPrinted>2014-10-10T05:27:44Z</cp:lastPrinted>
  <dcterms:created xsi:type="dcterms:W3CDTF">2013-06-11T21:01:59Z</dcterms:created>
  <dcterms:modified xsi:type="dcterms:W3CDTF">2014-11-10T10:32:39Z</dcterms:modified>
</cp:coreProperties>
</file>